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bmp" ContentType="image/bmp"/>
  <Override PartName="/ppt/media/image1.bmp" ContentType="image/bmp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E13962DD-D1F9-423C-AF43-2F2F0CF8F05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bmp"/><Relationship Id="rId2" Type="http://schemas.openxmlformats.org/officeDocument/2006/relationships/image" Target="../media/image2.bmp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1"/>
          <p:cNvSpPr/>
          <p:nvPr/>
        </p:nvSpPr>
        <p:spPr>
          <a:xfrm>
            <a:off x="997560" y="1053360"/>
            <a:ext cx="3429360" cy="2316600"/>
          </a:xfrm>
          <a:custGeom>
            <a:avLst/>
            <a:gdLst/>
            <a:ahLst/>
            <a:rect l="0" t="0" r="r" b="b"/>
            <a:pathLst>
              <a:path w="9526" h="6435">
                <a:moveTo>
                  <a:pt x="0" y="0"/>
                </a:moveTo>
                <a:lnTo>
                  <a:pt x="9525" y="0"/>
                </a:lnTo>
                <a:lnTo>
                  <a:pt x="9525" y="6434"/>
                </a:lnTo>
                <a:lnTo>
                  <a:pt x="0" y="6434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997560" y="1053360"/>
            <a:ext cx="3428640" cy="2315880"/>
          </a:xfrm>
          <a:prstGeom prst="rect">
            <a:avLst/>
          </a:prstGeom>
          <a:ln>
            <a:noFill/>
          </a:ln>
        </p:spPr>
      </p:pic>
      <p:sp>
        <p:nvSpPr>
          <p:cNvPr id="43" name="Freeform 2"/>
          <p:cNvSpPr/>
          <p:nvPr/>
        </p:nvSpPr>
        <p:spPr>
          <a:xfrm>
            <a:off x="4552560" y="851760"/>
            <a:ext cx="1946520" cy="2511360"/>
          </a:xfrm>
          <a:custGeom>
            <a:avLst/>
            <a:gdLst/>
            <a:ahLst/>
            <a:rect l="0" t="0" r="r" b="b"/>
            <a:pathLst>
              <a:path w="5407" h="6976">
                <a:moveTo>
                  <a:pt x="0" y="0"/>
                </a:moveTo>
                <a:lnTo>
                  <a:pt x="5406" y="0"/>
                </a:lnTo>
                <a:lnTo>
                  <a:pt x="5406" y="6975"/>
                </a:lnTo>
                <a:lnTo>
                  <a:pt x="0" y="6975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4552560" y="851760"/>
            <a:ext cx="1945800" cy="2510640"/>
          </a:xfrm>
          <a:prstGeom prst="rect">
            <a:avLst/>
          </a:prstGeom>
          <a:ln>
            <a:noFill/>
          </a:ln>
        </p:spPr>
      </p:pic>
      <p:sp>
        <p:nvSpPr>
          <p:cNvPr id="45" name="TextShape 3"/>
          <p:cNvSpPr txBox="1"/>
          <p:nvPr/>
        </p:nvSpPr>
        <p:spPr>
          <a:xfrm>
            <a:off x="2667240" y="3458520"/>
            <a:ext cx="178200" cy="14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6" name="TextShape 4"/>
          <p:cNvSpPr txBox="1"/>
          <p:nvPr/>
        </p:nvSpPr>
        <p:spPr>
          <a:xfrm>
            <a:off x="5474880" y="3458520"/>
            <a:ext cx="201960" cy="14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b)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LibreOffice/6.1.0.3$Linux_X86_64 LibreOffice_project/10$Build-3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2018-09-12T13:25:26Z</dcterms:created>
  <dc:creator>Štefan Kohek</dc:creator>
  <dc:description/>
  <dc:language>sl-SI</dc:language>
  <cp:lastModifiedBy>Štefan Kohek</cp:lastModifiedBy>
  <dcterms:modified xsi:type="dcterms:W3CDTF">2018-09-12T13:26:39Z</dcterms:modified>
  <cp:revision>4</cp:revision>
  <dc:subject/>
  <dc:title/>
</cp:coreProperties>
</file>