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bmp" ContentType="image/bmp"/>
  <Override PartName="/ppt/media/image3.bmp" ContentType="image/bmp"/>
  <Override PartName="/ppt/media/image1.bmp" ContentType="image/bmp"/>
  <Override PartName="/ppt/media/image2.bmp" ContentType="image/bmp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3D43C99-297C-4FE6-8DE3-9FDA02B23C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bmp"/><Relationship Id="rId3" Type="http://schemas.openxmlformats.org/officeDocument/2006/relationships/image" Target="../media/image3.bmp"/><Relationship Id="rId4" Type="http://schemas.openxmlformats.org/officeDocument/2006/relationships/image" Target="../media/image4.bmp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1860840" y="993240"/>
            <a:ext cx="2431440" cy="640440"/>
          </a:xfrm>
          <a:custGeom>
            <a:avLst/>
            <a:gdLst/>
            <a:ahLst/>
            <a:rect l="0" t="0" r="r" b="b"/>
            <a:pathLst>
              <a:path w="6754" h="1779">
                <a:moveTo>
                  <a:pt x="0" y="0"/>
                </a:moveTo>
                <a:lnTo>
                  <a:pt x="6753" y="0"/>
                </a:lnTo>
                <a:lnTo>
                  <a:pt x="6753" y="1778"/>
                </a:lnTo>
                <a:lnTo>
                  <a:pt x="0" y="17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60840" y="993240"/>
            <a:ext cx="2430720" cy="639720"/>
          </a:xfrm>
          <a:prstGeom prst="rect">
            <a:avLst/>
          </a:prstGeom>
          <a:ln>
            <a:noFill/>
          </a:ln>
        </p:spPr>
      </p:pic>
      <p:sp>
        <p:nvSpPr>
          <p:cNvPr id="43" name="Freeform 2"/>
          <p:cNvSpPr/>
          <p:nvPr/>
        </p:nvSpPr>
        <p:spPr>
          <a:xfrm>
            <a:off x="1780560" y="1661400"/>
            <a:ext cx="2626200" cy="1128240"/>
          </a:xfrm>
          <a:custGeom>
            <a:avLst/>
            <a:gdLst/>
            <a:ahLst/>
            <a:rect l="0" t="0" r="r" b="b"/>
            <a:pathLst>
              <a:path w="7295" h="3134">
                <a:moveTo>
                  <a:pt x="0" y="0"/>
                </a:moveTo>
                <a:lnTo>
                  <a:pt x="7294" y="0"/>
                </a:lnTo>
                <a:lnTo>
                  <a:pt x="7294" y="3133"/>
                </a:lnTo>
                <a:lnTo>
                  <a:pt x="0" y="31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780560" y="1661400"/>
            <a:ext cx="2625480" cy="1127520"/>
          </a:xfrm>
          <a:prstGeom prst="rect">
            <a:avLst/>
          </a:prstGeom>
          <a:ln>
            <a:noFill/>
          </a:ln>
        </p:spPr>
      </p:pic>
      <p:sp>
        <p:nvSpPr>
          <p:cNvPr id="45" name="Freeform 3"/>
          <p:cNvSpPr/>
          <p:nvPr/>
        </p:nvSpPr>
        <p:spPr>
          <a:xfrm>
            <a:off x="1556640" y="2854800"/>
            <a:ext cx="3032640" cy="981720"/>
          </a:xfrm>
          <a:custGeom>
            <a:avLst/>
            <a:gdLst/>
            <a:ahLst/>
            <a:rect l="0" t="0" r="r" b="b"/>
            <a:pathLst>
              <a:path w="8424" h="2727">
                <a:moveTo>
                  <a:pt x="0" y="0"/>
                </a:moveTo>
                <a:lnTo>
                  <a:pt x="8423" y="0"/>
                </a:lnTo>
                <a:lnTo>
                  <a:pt x="8423" y="2726"/>
                </a:lnTo>
                <a:lnTo>
                  <a:pt x="0" y="27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556640" y="2854800"/>
            <a:ext cx="3031920" cy="981000"/>
          </a:xfrm>
          <a:prstGeom prst="rect">
            <a:avLst/>
          </a:prstGeom>
          <a:ln>
            <a:noFill/>
          </a:ln>
        </p:spPr>
      </p:pic>
      <p:sp>
        <p:nvSpPr>
          <p:cNvPr id="47" name="Freeform 4"/>
          <p:cNvSpPr/>
          <p:nvPr/>
        </p:nvSpPr>
        <p:spPr>
          <a:xfrm>
            <a:off x="1487520" y="4008240"/>
            <a:ext cx="3170520" cy="1250640"/>
          </a:xfrm>
          <a:custGeom>
            <a:avLst/>
            <a:gdLst/>
            <a:ahLst/>
            <a:rect l="0" t="0" r="r" b="b"/>
            <a:pathLst>
              <a:path w="8807" h="3474">
                <a:moveTo>
                  <a:pt x="0" y="0"/>
                </a:moveTo>
                <a:lnTo>
                  <a:pt x="8806" y="0"/>
                </a:lnTo>
                <a:lnTo>
                  <a:pt x="8806" y="3473"/>
                </a:lnTo>
                <a:lnTo>
                  <a:pt x="0" y="347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1487520" y="4008240"/>
            <a:ext cx="3169800" cy="1249920"/>
          </a:xfrm>
          <a:prstGeom prst="rect">
            <a:avLst/>
          </a:prstGeom>
          <a:ln>
            <a:noFill/>
          </a:ln>
        </p:spPr>
      </p:pic>
      <p:sp>
        <p:nvSpPr>
          <p:cNvPr id="49" name="TextShape 5"/>
          <p:cNvSpPr txBox="1"/>
          <p:nvPr/>
        </p:nvSpPr>
        <p:spPr>
          <a:xfrm>
            <a:off x="1145160" y="1487160"/>
            <a:ext cx="59544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year 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1145160" y="2621160"/>
            <a:ext cx="61560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year 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TextShape 7"/>
          <p:cNvSpPr txBox="1"/>
          <p:nvPr/>
        </p:nvSpPr>
        <p:spPr>
          <a:xfrm>
            <a:off x="1145160" y="3636360"/>
            <a:ext cx="60516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year 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" name="TextShape 8"/>
          <p:cNvSpPr txBox="1"/>
          <p:nvPr/>
        </p:nvSpPr>
        <p:spPr>
          <a:xfrm>
            <a:off x="1145160" y="5083560"/>
            <a:ext cx="61632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year 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" name="TextShape 9"/>
          <p:cNvSpPr txBox="1"/>
          <p:nvPr/>
        </p:nvSpPr>
        <p:spPr>
          <a:xfrm>
            <a:off x="1257120" y="4380480"/>
            <a:ext cx="27360" cy="4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...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2018-09-12T13:25:26Z</dcterms:created>
  <dc:creator>Štefan Kohek</dc:creator>
  <dc:description/>
  <dc:language>sl-SI</dc:language>
  <cp:lastModifiedBy>Štefan Kohek</cp:lastModifiedBy>
  <dcterms:modified xsi:type="dcterms:W3CDTF">2018-09-12T13:27:09Z</dcterms:modified>
  <cp:revision>6</cp:revision>
  <dc:subject/>
  <dc:title/>
</cp:coreProperties>
</file>