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167-20B2-473A-A223-AF41A98A5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AE043-42DF-4DCB-8D24-07421453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7B8A-DD18-4F67-B046-68CBF5C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3E66-8D02-467C-820C-03D67089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3C18-19BF-4758-AD41-16A9A59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0A13-A330-46BB-964C-0F12D231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CF66-4C1F-4E0F-A311-304F4592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7F23-AE40-4330-BCE0-7A94E85F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6336-1853-4477-BE6E-7ACD353C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91EE-5885-4451-8B7E-0C5332D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82D4B-40F2-4E64-92D4-7E1CAC27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02830-90AD-4507-8A19-55637E5A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ED2B-2C34-4CDE-991B-05110BF2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F9-9D9A-4864-95E7-0B60363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ED23-48BB-4C88-BB18-16378414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261-BE3F-4D19-8F01-1086752E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35D5-D7AE-48F9-AA8F-76B10259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6AEE-CE3C-45D3-BE96-7ECC5E69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0358-70FB-4ADD-81F9-B2BDF03C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1C7D-2401-4942-9377-3B3A9D0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EC6-F6D0-4A6B-A41F-A3950AF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56E3E-1416-408A-AC68-ADE7BB55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4B9F-CB86-4D03-B719-CD44A014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5EF6-5F03-4BD1-85D2-57493B97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052B-B1ED-4205-BD55-83F4E04B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553-C814-43AC-99E5-FF453E34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BF85-4ADE-42DA-92DA-50D30B5B9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95E0-D8D2-426D-9FEB-C30681CB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0213-31E7-4062-8563-7C2E3E13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E646-4D00-4413-A091-9E261BA0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DD92-79D0-45BE-AE15-4826FBE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2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CFE-5F45-4637-A738-53A3B81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EEBA-0C2F-4407-9EA6-9142CD14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26529-C244-4ECF-A1C3-BACF42A8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E9A4-EDDB-4EF0-A697-FB4078A8B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F7D29-0CA3-4D2B-A475-DE684EAE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D9248-3319-4B74-BB84-26087725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8900B-C006-459B-9A2C-F686F8FD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D0D37-76D2-4CB0-8FEC-32DC6CAC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1A3A-D574-48EC-95DF-9A0E3F61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9D11B-4952-4DC4-AD11-470433B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38C13-6504-48E2-B379-6FF83F86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50817-62FE-4191-8571-A853A3C1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930A-9285-4459-92EC-14E6CDDD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149C9-8A5B-4354-A357-3A1388D6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049C-D5E2-4F72-941F-5ABA2058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AB54-739F-45D8-B34E-8AB590DD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3284-EE2F-41DB-9877-EF4AE824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7678-8EF4-4355-96C8-C9173C52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4230-F314-45C2-9A08-E810B16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F791-E4CF-4AD2-BAD6-B1840ED8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AD97-EE18-4B5D-8FA6-B78CEF3B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2C7B-198B-43A2-ACBC-B78C0A68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AF28-5DA4-4C9A-B70E-9A7788E53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D5736-3DA8-468D-9BE1-CC86EEED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278F-1023-4BF8-B62A-2E85178E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EE3F-BB10-4464-8093-D288345F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DE48-6745-47FA-A9B1-67A4DCA3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648F2-06F0-490A-A52E-D69D6185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1654-C8BF-4FE4-B06C-38671261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9836-D503-4DD9-9088-DD20D09F2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8EA8-D86B-49D6-A817-DB904B0A572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0292-5918-44F6-817B-39BFCF5F4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5BD3-9C13-44AE-A527-BA553C2D1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39C2-826F-46A0-8A90-B405A6741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161026-4A02-41E9-B3E3-CF626B282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9"/>
          <a:stretch/>
        </p:blipFill>
        <p:spPr>
          <a:xfrm>
            <a:off x="-9729" y="-9728"/>
            <a:ext cx="12201729" cy="6935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D99FC-6D58-4AE3-8393-2FA2C332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COMP280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93FA-A448-4E7A-AEAF-013E41D45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Cyber-Security</a:t>
            </a:r>
            <a:endParaRPr lang="en-GB" b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6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6C9DF-A46B-49D9-B36A-9A2A94D1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17" y="-12700"/>
            <a:ext cx="12273579" cy="713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D74E7-797C-48EE-9D3A-4A28EF5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Common Cyber-Attacks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B06B-EEA4-4925-945C-F0EECD1F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DDoS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Water Holing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Phishing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Spear-Phishing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Ransomware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152BE4-0B72-4280-B0EA-5D732083E624}"/>
              </a:ext>
            </a:extLst>
          </p:cNvPr>
          <p:cNvSpPr txBox="1">
            <a:spLocks/>
          </p:cNvSpPr>
          <p:nvPr/>
        </p:nvSpPr>
        <p:spPr>
          <a:xfrm>
            <a:off x="6523131" y="167481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Malware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Scanning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SQL Injection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Botnet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Subvert Supply Chain</a:t>
            </a:r>
          </a:p>
        </p:txBody>
      </p:sp>
    </p:spTree>
    <p:extLst>
      <p:ext uri="{BB962C8B-B14F-4D97-AF65-F5344CB8AC3E}">
        <p14:creationId xmlns:p14="http://schemas.microsoft.com/office/powerpoint/2010/main" val="12520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6C9DF-A46B-49D9-B36A-9A2A94D1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17" y="-12700"/>
            <a:ext cx="12273579" cy="713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D74E7-797C-48EE-9D3A-4A28EF5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Distributed 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B06B-EEA4-4925-945C-F0EECD1F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A Distributed Denial of Service (DDoS) attack is where the attacker generates a large quantity of packages and requests to the server.</a:t>
            </a:r>
          </a:p>
          <a:p>
            <a:pPr>
              <a:lnSpc>
                <a:spcPct val="100000"/>
              </a:lnSpc>
            </a:pPr>
            <a:endParaRPr lang="en-GB" sz="2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This ends up overwhelming the system and will slow down the server/stop functioning.</a:t>
            </a:r>
          </a:p>
          <a:p>
            <a:pPr>
              <a:lnSpc>
                <a:spcPct val="100000"/>
              </a:lnSpc>
            </a:pPr>
            <a:endParaRPr lang="en-GB" sz="2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Specifically DDoS uses multiple sources rather than just a singular one in a DoS attack.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18979-83C7-4369-ABCA-04D7340279E4}"/>
              </a:ext>
            </a:extLst>
          </p:cNvPr>
          <p:cNvSpPr txBox="1">
            <a:spLocks/>
          </p:cNvSpPr>
          <p:nvPr/>
        </p:nvSpPr>
        <p:spPr>
          <a:xfrm>
            <a:off x="6071272" y="1825624"/>
            <a:ext cx="52578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Firewalls and determine what traffic can reach your server to limit the number of users .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Web Application Firewall (WAF) deals with the prevention of </a:t>
            </a:r>
            <a:r>
              <a:rPr lang="en-GB" sz="36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SQLi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, or any other exploits that that allow for a DDoS attack. 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Scale your resource so that it can handle large volumes of data at any given time.</a:t>
            </a:r>
          </a:p>
        </p:txBody>
      </p:sp>
    </p:spTree>
    <p:extLst>
      <p:ext uri="{BB962C8B-B14F-4D97-AF65-F5344CB8AC3E}">
        <p14:creationId xmlns:p14="http://schemas.microsoft.com/office/powerpoint/2010/main" val="36103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6C9DF-A46B-49D9-B36A-9A2A94D1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17" y="-12700"/>
            <a:ext cx="12273579" cy="713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D74E7-797C-48EE-9D3A-4A28EF5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B06B-EEA4-4925-945C-F0EECD1F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Phishing involves the attacker directly targeting users into clicking a malicious link or download which contains malware. 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This can be done through emails, text messages, or really anything that involves any sort of messaging.  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From there sensitive data is then stolen and used.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18979-83C7-4369-ABCA-04D7340279E4}"/>
              </a:ext>
            </a:extLst>
          </p:cNvPr>
          <p:cNvSpPr txBox="1">
            <a:spLocks/>
          </p:cNvSpPr>
          <p:nvPr/>
        </p:nvSpPr>
        <p:spPr>
          <a:xfrm>
            <a:off x="6071272" y="1825624"/>
            <a:ext cx="52578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A method to prevent this attack from happening to the users is to ensure that as an organisation you prevent your email addressed from being “spoofed”.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 For Spoofing you can use Domain Keys Identified Mail (DKIM) to sign emails using encryption to prove its from your domain. 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Inform users about phishing emails by stating what you will ever ask from them</a:t>
            </a:r>
          </a:p>
        </p:txBody>
      </p:sp>
    </p:spTree>
    <p:extLst>
      <p:ext uri="{BB962C8B-B14F-4D97-AF65-F5344CB8AC3E}">
        <p14:creationId xmlns:p14="http://schemas.microsoft.com/office/powerpoint/2010/main" val="39251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6C9DF-A46B-49D9-B36A-9A2A94D1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17" y="-12700"/>
            <a:ext cx="12273579" cy="713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D74E7-797C-48EE-9D3A-4A28EF5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Caesar Cypher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18979-83C7-4369-ABCA-04D7340279E4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Involves shifting the Alphabet by a key number.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You then use  the new alphabet to encrypt and decrypt.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Can be easily cracked through trial and error due to common characters in languages.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35D08-A367-4D28-B87C-06B23174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58" y="1198563"/>
            <a:ext cx="5446870" cy="52943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2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COMP280</vt:lpstr>
      <vt:lpstr>Common Cyber-Attacks</vt:lpstr>
      <vt:lpstr>Distributed Denial of Service</vt:lpstr>
      <vt:lpstr>Phishing</vt:lpstr>
      <vt:lpstr>Caesar Cypher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COMP280</dc:title>
  <dc:creator>Christopher Robertson</dc:creator>
  <cp:lastModifiedBy>CHRISTOPHER ROBERTSON</cp:lastModifiedBy>
  <cp:revision>15</cp:revision>
  <dcterms:created xsi:type="dcterms:W3CDTF">2020-11-06T00:01:22Z</dcterms:created>
  <dcterms:modified xsi:type="dcterms:W3CDTF">2020-11-06T10:55:23Z</dcterms:modified>
</cp:coreProperties>
</file>