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kumardeviprasadkolukula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60297"/>
            <a:ext cx="2552700" cy="131826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200" spc="-25">
                <a:latin typeface="Trebuchet MS"/>
                <a:cs typeface="Trebuchet MS"/>
              </a:rPr>
              <a:t>Kumar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Devi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Prasad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Kolukula</a:t>
            </a:r>
            <a:endParaRPr sz="1200">
              <a:latin typeface="Trebuchet MS"/>
              <a:cs typeface="Trebuchet MS"/>
            </a:endParaRPr>
          </a:p>
          <a:p>
            <a:pPr marL="12700" marR="156210">
              <a:lnSpc>
                <a:spcPts val="1700"/>
              </a:lnSpc>
              <a:spcBef>
                <a:spcPts val="90"/>
              </a:spcBef>
            </a:pPr>
            <a:r>
              <a:rPr dirty="0" sz="1200" spc="-35">
                <a:latin typeface="Trebuchet MS"/>
                <a:cs typeface="Trebuchet MS"/>
              </a:rPr>
              <a:t>1-</a:t>
            </a:r>
            <a:r>
              <a:rPr dirty="0" sz="1200" spc="-60">
                <a:latin typeface="Trebuchet MS"/>
                <a:cs typeface="Trebuchet MS"/>
              </a:rPr>
              <a:t>8-</a:t>
            </a:r>
            <a:r>
              <a:rPr dirty="0" sz="1200" spc="-75">
                <a:latin typeface="Trebuchet MS"/>
                <a:cs typeface="Trebuchet MS"/>
              </a:rPr>
              <a:t>1,V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Sarabhavaram, </a:t>
            </a:r>
            <a:r>
              <a:rPr dirty="0" sz="1200" spc="-10">
                <a:latin typeface="Trebuchet MS"/>
                <a:cs typeface="Trebuchet MS"/>
              </a:rPr>
              <a:t>Rolugunta </a:t>
            </a:r>
            <a:r>
              <a:rPr dirty="0" sz="1200" spc="-30">
                <a:latin typeface="Trebuchet MS"/>
                <a:cs typeface="Trebuchet MS"/>
              </a:rPr>
              <a:t>Anakapalli,Andhra </a:t>
            </a:r>
            <a:r>
              <a:rPr dirty="0" sz="1200" spc="-20">
                <a:latin typeface="Trebuchet MS"/>
                <a:cs typeface="Trebuchet MS"/>
              </a:rPr>
              <a:t>Pradesh,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531114.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200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kumardeviprasadkolukula@gmail.com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200">
                <a:latin typeface="Trebuchet MS"/>
                <a:cs typeface="Trebuchet MS"/>
              </a:rPr>
              <a:t>+91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9381384609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832861"/>
            <a:ext cx="5758815" cy="278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Trebuchet MS"/>
                <a:cs typeface="Trebuchet MS"/>
              </a:rPr>
              <a:t>Hiring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Manager,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rebuchet MS"/>
              <a:cs typeface="Trebuchet MS"/>
            </a:endParaRPr>
          </a:p>
          <a:p>
            <a:pPr algn="just" marL="12700" marR="5080">
              <a:lnSpc>
                <a:spcPct val="117900"/>
              </a:lnSpc>
            </a:pPr>
            <a:r>
              <a:rPr dirty="0" sz="1200" spc="-30">
                <a:latin typeface="Trebuchet MS"/>
                <a:cs typeface="Trebuchet MS"/>
              </a:rPr>
              <a:t>I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15">
                <a:latin typeface="Trebuchet MS"/>
                <a:cs typeface="Trebuchet MS"/>
              </a:rPr>
              <a:t>am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excited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to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apply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for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the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Junior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Software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Engineer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position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at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Yuvaan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80">
                <a:latin typeface="Trebuchet MS"/>
                <a:cs typeface="Trebuchet MS"/>
              </a:rPr>
              <a:t>IT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Labs.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I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have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recently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completed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my </a:t>
            </a:r>
            <a:r>
              <a:rPr dirty="0" sz="1200" spc="-70">
                <a:latin typeface="Trebuchet MS"/>
                <a:cs typeface="Trebuchet MS"/>
              </a:rPr>
              <a:t>B.Tech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in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Electronics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55">
                <a:latin typeface="Trebuchet MS"/>
                <a:cs typeface="Trebuchet MS"/>
              </a:rPr>
              <a:t>C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Communications</a:t>
            </a:r>
            <a:r>
              <a:rPr dirty="0" sz="1200" spc="-25">
                <a:latin typeface="Trebuchet MS"/>
                <a:cs typeface="Trebuchet MS"/>
              </a:rPr>
              <a:t> Engineering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and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have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internship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in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web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development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which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makes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me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keen</a:t>
            </a:r>
            <a:r>
              <a:rPr dirty="0" sz="1200" spc="5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to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be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part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of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your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team.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 spc="45">
                <a:latin typeface="Trebuchet MS"/>
                <a:cs typeface="Trebuchet MS"/>
              </a:rPr>
              <a:t>As</a:t>
            </a:r>
            <a:r>
              <a:rPr dirty="0" sz="1200" spc="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example</a:t>
            </a:r>
            <a:r>
              <a:rPr dirty="0" sz="1200" spc="-17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of</a:t>
            </a:r>
            <a:r>
              <a:rPr dirty="0" sz="1200" spc="-175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this</a:t>
            </a:r>
            <a:r>
              <a:rPr dirty="0" sz="1200" spc="-16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I</a:t>
            </a:r>
            <a:r>
              <a:rPr dirty="0" sz="1200" spc="-170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can</a:t>
            </a:r>
            <a:r>
              <a:rPr dirty="0" sz="1200" spc="-17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mention</a:t>
            </a:r>
            <a:r>
              <a:rPr dirty="0" sz="1200" spc="-17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that</a:t>
            </a:r>
            <a:r>
              <a:rPr dirty="0" sz="1200" spc="-17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my</a:t>
            </a:r>
            <a:r>
              <a:rPr dirty="0" sz="1200" spc="-17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college</a:t>
            </a:r>
            <a:r>
              <a:rPr dirty="0" sz="1200" spc="-17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projects</a:t>
            </a:r>
            <a:r>
              <a:rPr dirty="0" sz="1200" spc="-1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could</a:t>
            </a:r>
            <a:r>
              <a:rPr dirty="0" sz="1200" spc="-1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be</a:t>
            </a:r>
            <a:r>
              <a:rPr dirty="0" sz="1200" spc="-17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developed</a:t>
            </a:r>
            <a:r>
              <a:rPr dirty="0" sz="1200" spc="-17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into</a:t>
            </a:r>
            <a:r>
              <a:rPr dirty="0" sz="1200" spc="-18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real-</a:t>
            </a:r>
            <a:r>
              <a:rPr dirty="0" sz="1200" spc="-30">
                <a:latin typeface="Trebuchet MS"/>
                <a:cs typeface="Trebuchet MS"/>
              </a:rPr>
              <a:t>world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applications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30">
                <a:latin typeface="Trebuchet MS"/>
                <a:cs typeface="Trebuchet MS"/>
              </a:rPr>
              <a:t>such</a:t>
            </a:r>
            <a:r>
              <a:rPr dirty="0" sz="1200" spc="-110">
                <a:latin typeface="Trebuchet MS"/>
                <a:cs typeface="Trebuchet MS"/>
              </a:rPr>
              <a:t> </a:t>
            </a:r>
            <a:r>
              <a:rPr dirty="0" sz="1200" spc="45">
                <a:latin typeface="Trebuchet MS"/>
                <a:cs typeface="Trebuchet MS"/>
              </a:rPr>
              <a:t>as</a:t>
            </a:r>
            <a:r>
              <a:rPr dirty="0" sz="1200" spc="-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machine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learning.</a:t>
            </a:r>
            <a:endParaRPr sz="1200">
              <a:latin typeface="Trebuchet MS"/>
              <a:cs typeface="Trebuchet MS"/>
            </a:endParaRPr>
          </a:p>
          <a:p>
            <a:pPr algn="just" marL="12700" marR="6350">
              <a:lnSpc>
                <a:spcPct val="117900"/>
              </a:lnSpc>
              <a:spcBef>
                <a:spcPts val="800"/>
              </a:spcBef>
            </a:pPr>
            <a:r>
              <a:rPr dirty="0" sz="1200" spc="-35">
                <a:latin typeface="Trebuchet MS"/>
                <a:cs typeface="Trebuchet MS"/>
              </a:rPr>
              <a:t>Yuvaan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180">
                <a:latin typeface="Trebuchet MS"/>
                <a:cs typeface="Trebuchet MS"/>
              </a:rPr>
              <a:t>IT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Labs’s,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 </a:t>
            </a:r>
            <a:r>
              <a:rPr dirty="0" sz="1200" spc="-40">
                <a:latin typeface="Trebuchet MS"/>
                <a:cs typeface="Trebuchet MS"/>
              </a:rPr>
              <a:t>particularly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impressive</a:t>
            </a:r>
            <a:r>
              <a:rPr dirty="0" sz="1200">
                <a:latin typeface="Trebuchet MS"/>
                <a:cs typeface="Trebuchet MS"/>
              </a:rPr>
              <a:t> because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 spc="-65">
                <a:latin typeface="Trebuchet MS"/>
                <a:cs typeface="Trebuchet MS"/>
              </a:rPr>
              <a:t>they</a:t>
            </a:r>
            <a:r>
              <a:rPr dirty="0" sz="1200">
                <a:latin typeface="Trebuchet MS"/>
                <a:cs typeface="Trebuchet MS"/>
              </a:rPr>
              <a:t> possess </a:t>
            </a:r>
            <a:r>
              <a:rPr dirty="0" sz="1200" spc="-20">
                <a:latin typeface="Trebuchet MS"/>
                <a:cs typeface="Trebuchet MS"/>
              </a:rPr>
              <a:t>one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aspect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 spc="-95">
                <a:latin typeface="Trebuchet MS"/>
                <a:cs typeface="Trebuchet MS"/>
              </a:rPr>
              <a:t>or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another </a:t>
            </a:r>
            <a:r>
              <a:rPr dirty="0" sz="1200" spc="-35">
                <a:latin typeface="Trebuchet MS"/>
                <a:cs typeface="Trebuchet MS"/>
              </a:rPr>
              <a:t>which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distinguishes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29">
                <a:latin typeface="Trebuchet MS"/>
                <a:cs typeface="Trebuchet MS"/>
              </a:rPr>
              <a:t>it</a:t>
            </a:r>
            <a:r>
              <a:rPr dirty="0" sz="1200" spc="140">
                <a:latin typeface="Trebuchet MS"/>
                <a:cs typeface="Trebuchet MS"/>
              </a:rPr>
              <a:t> </a:t>
            </a:r>
            <a:r>
              <a:rPr dirty="0" sz="1200" spc="-75">
                <a:latin typeface="Trebuchet MS"/>
                <a:cs typeface="Trebuchet MS"/>
              </a:rPr>
              <a:t>from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75">
                <a:latin typeface="Trebuchet MS"/>
                <a:cs typeface="Trebuchet MS"/>
              </a:rPr>
              <a:t>its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competitors.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Thanks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70">
                <a:latin typeface="Trebuchet MS"/>
                <a:cs typeface="Trebuchet MS"/>
              </a:rPr>
              <a:t>to</a:t>
            </a:r>
            <a:r>
              <a:rPr dirty="0" sz="1200" spc="80">
                <a:latin typeface="Trebuchet MS"/>
                <a:cs typeface="Trebuchet MS"/>
              </a:rPr>
              <a:t> </a:t>
            </a:r>
            <a:r>
              <a:rPr dirty="0" sz="1200" spc="-120">
                <a:latin typeface="Trebuchet MS"/>
                <a:cs typeface="Trebuchet MS"/>
              </a:rPr>
              <a:t>my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technical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skills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and</a:t>
            </a:r>
            <a:r>
              <a:rPr dirty="0" sz="120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enthusiasm </a:t>
            </a:r>
            <a:r>
              <a:rPr dirty="0" sz="1200" spc="-60">
                <a:latin typeface="Trebuchet MS"/>
                <a:cs typeface="Trebuchet MS"/>
              </a:rPr>
              <a:t>for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software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development,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I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believe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that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65">
                <a:latin typeface="Trebuchet MS"/>
                <a:cs typeface="Trebuchet MS"/>
              </a:rPr>
              <a:t>I’m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perfect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match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for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this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vacancy.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12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35">
                <a:latin typeface="Trebuchet MS"/>
                <a:cs typeface="Trebuchet MS"/>
              </a:rPr>
              <a:t>Thank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you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for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your</a:t>
            </a:r>
            <a:r>
              <a:rPr dirty="0" sz="1200" spc="-8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consideration.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6052184"/>
            <a:ext cx="186055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Sincerely,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latin typeface="Trebuchet MS"/>
                <a:cs typeface="Trebuchet MS"/>
              </a:rPr>
              <a:t>Kumar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Devi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Prasad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Kolukula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Kumar Devi Prasad Kolukula</dc:creator>
  <dcterms:created xsi:type="dcterms:W3CDTF">2024-08-09T17:27:28Z</dcterms:created>
  <dcterms:modified xsi:type="dcterms:W3CDTF">2024-08-09T17:27:28Z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2024-08-09T00:00:00Z</vt:filetime>
  </property>
  <property fmtid="{D5CDD505-2E9C-101B-9397-08002B2CF9AE}" pid="5" name="Producer">
    <vt:lpwstr>Microsoft® Word 2021</vt:lpwstr>
  </property>
</Properties>
</file>