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6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1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4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8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1A5-D51A-48A4-874F-757241C4913E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A1CB-B60B-408C-9C88-283600D6A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050"/>
            <a:ext cx="12192000" cy="6000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Georgia" panose="02040502050405020303" pitchFamily="18" charset="0"/>
                <a:cs typeface="Aharoni" panose="02010803020104030203" pitchFamily="2" charset="-79"/>
              </a:rPr>
              <a:t>Improve the courtyard of MGUPI</a:t>
            </a:r>
            <a:endParaRPr lang="ru-RU" sz="6000" dirty="0">
              <a:latin typeface="Georgia" panose="020405020504050203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47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97155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Everybody knows MGUPI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1551"/>
            <a:ext cx="7848599" cy="58864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23" y="971551"/>
            <a:ext cx="4421378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64203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About authors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033"/>
            <a:ext cx="12192001" cy="5215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675" y="5467350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Evgeniy &amp; Mikhail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005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First part - Rome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56"/>
            <a:ext cx="12191999" cy="57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Second part - Greece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339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Georgia" panose="02040502050405020303" pitchFamily="18" charset="0"/>
              </a:rPr>
              <a:t>A sound mind in a sound body.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92" y="1023391"/>
            <a:ext cx="5964569" cy="58346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76" y="1023393"/>
            <a:ext cx="3191024" cy="58346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524" y="1023393"/>
            <a:ext cx="4381500" cy="5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805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Third part - Egypt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050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07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Fourth part - Barbarians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64"/>
            <a:ext cx="12191999" cy="59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402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eorgia" panose="02040502050405020303" pitchFamily="18" charset="0"/>
              </a:rPr>
              <a:t>Planned result</a:t>
            </a:r>
            <a:endParaRPr lang="ru-RU" sz="5400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064029"/>
            <a:ext cx="7772400" cy="57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Georgia</vt:lpstr>
      <vt:lpstr>Тема Office</vt:lpstr>
      <vt:lpstr>Improve the courtyard of MGUPI</vt:lpstr>
      <vt:lpstr>Everybody knows MGUPI</vt:lpstr>
      <vt:lpstr>About authors</vt:lpstr>
      <vt:lpstr>First part - Rome</vt:lpstr>
      <vt:lpstr>Second part - Greece</vt:lpstr>
      <vt:lpstr>A sound mind in a sound body.</vt:lpstr>
      <vt:lpstr>Third part - Egypt</vt:lpstr>
      <vt:lpstr>Fourth part - Barbarians</vt:lpstr>
      <vt:lpstr>Planned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Михаель</dc:creator>
  <cp:lastModifiedBy>Михаель</cp:lastModifiedBy>
  <cp:revision>13</cp:revision>
  <dcterms:created xsi:type="dcterms:W3CDTF">2019-06-27T16:38:31Z</dcterms:created>
  <dcterms:modified xsi:type="dcterms:W3CDTF">2019-06-28T06:34:38Z</dcterms:modified>
</cp:coreProperties>
</file>