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2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k zhuravl" initials="az" lastIdx="1" clrIdx="0">
    <p:extLst>
      <p:ext uri="{19B8F6BF-5375-455C-9EA6-DF929625EA0E}">
        <p15:presenceInfo xmlns:p15="http://schemas.microsoft.com/office/powerpoint/2012/main" userId="5c956ac1bff169f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4" d="100"/>
          <a:sy n="84" d="100"/>
        </p:scale>
        <p:origin x="180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104BF-FAB5-4E2C-9126-BC2381D62BD8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46098-1258-4644-8769-60D436103E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9257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104BF-FAB5-4E2C-9126-BC2381D62BD8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46098-1258-4644-8769-60D436103E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0033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104BF-FAB5-4E2C-9126-BC2381D62BD8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46098-1258-4644-8769-60D436103E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0529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104BF-FAB5-4E2C-9126-BC2381D62BD8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46098-1258-4644-8769-60D436103E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8277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104BF-FAB5-4E2C-9126-BC2381D62BD8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46098-1258-4644-8769-60D436103E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774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104BF-FAB5-4E2C-9126-BC2381D62BD8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46098-1258-4644-8769-60D436103E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4717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104BF-FAB5-4E2C-9126-BC2381D62BD8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46098-1258-4644-8769-60D436103E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2290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104BF-FAB5-4E2C-9126-BC2381D62BD8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46098-1258-4644-8769-60D436103E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6803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104BF-FAB5-4E2C-9126-BC2381D62BD8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46098-1258-4644-8769-60D436103E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1853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104BF-FAB5-4E2C-9126-BC2381D62BD8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46098-1258-4644-8769-60D436103E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4302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104BF-FAB5-4E2C-9126-BC2381D62BD8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46098-1258-4644-8769-60D436103E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7452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104BF-FAB5-4E2C-9126-BC2381D62BD8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D46098-1258-4644-8769-60D436103E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1275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195637"/>
          </a:xfrm>
        </p:spPr>
        <p:txBody>
          <a:bodyPr/>
          <a:lstStyle/>
          <a:p>
            <a:r>
              <a:rPr lang="en-US" dirty="0" smtClean="0"/>
              <a:t>Telegram </a:t>
            </a:r>
            <a:r>
              <a:rPr lang="ru-RU" dirty="0" smtClean="0"/>
              <a:t>бот для поиска мероприятий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137400" y="5575300"/>
            <a:ext cx="4965700" cy="1193800"/>
          </a:xfrm>
        </p:spPr>
        <p:txBody>
          <a:bodyPr/>
          <a:lstStyle/>
          <a:p>
            <a:r>
              <a:rPr lang="ru-RU" dirty="0" smtClean="0"/>
              <a:t>Авторы</a:t>
            </a:r>
            <a:r>
              <a:rPr lang="en-US" dirty="0" smtClean="0"/>
              <a:t>:</a:t>
            </a:r>
            <a:r>
              <a:rPr lang="ru-RU" dirty="0" smtClean="0"/>
              <a:t> </a:t>
            </a:r>
            <a:r>
              <a:rPr lang="ru-RU" dirty="0" err="1" smtClean="0"/>
              <a:t>Полищенко</a:t>
            </a:r>
            <a:r>
              <a:rPr lang="ru-RU" dirty="0" smtClean="0"/>
              <a:t> Николай, Журавлев Александр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7309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37323" y="365125"/>
            <a:ext cx="5688679" cy="1039605"/>
          </a:xfrm>
        </p:spPr>
        <p:txBody>
          <a:bodyPr>
            <a:normAutofit/>
          </a:bodyPr>
          <a:lstStyle/>
          <a:p>
            <a:r>
              <a:rPr lang="ru-RU" sz="2000" dirty="0" smtClean="0"/>
              <a:t>Идея проекта</a:t>
            </a:r>
            <a:r>
              <a:rPr lang="en-US" sz="2000" dirty="0" smtClean="0"/>
              <a:t>: </a:t>
            </a:r>
            <a:r>
              <a:rPr lang="ru-RU" sz="2000" dirty="0"/>
              <a:t> </a:t>
            </a:r>
            <a:r>
              <a:rPr lang="ru-RU" sz="2000" dirty="0" smtClean="0"/>
              <a:t>создать бота для поиска и создания разноплановых мероприятий </a:t>
            </a:r>
            <a:endParaRPr lang="ru-RU" sz="20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88643" y="1960861"/>
            <a:ext cx="6693526" cy="4466904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002" y="365125"/>
            <a:ext cx="6384050" cy="4251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929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5261113" cy="1205948"/>
          </a:xfrm>
        </p:spPr>
        <p:txBody>
          <a:bodyPr/>
          <a:lstStyle/>
          <a:p>
            <a:r>
              <a:rPr lang="ru-RU" sz="5000" dirty="0" smtClean="0"/>
              <a:t>Реализация</a:t>
            </a:r>
            <a:r>
              <a:rPr lang="ru-RU" dirty="0" smtClean="0"/>
              <a:t> </a:t>
            </a:r>
            <a:r>
              <a:rPr lang="ru-RU" sz="5000" dirty="0" smtClean="0"/>
              <a:t>бота</a:t>
            </a:r>
            <a:r>
              <a:rPr lang="en-US" dirty="0" smtClean="0"/>
              <a:t>: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91547" y="1205949"/>
            <a:ext cx="1147638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000" dirty="0"/>
              <a:t>Для реализации проекта использовались возможности </a:t>
            </a:r>
            <a:r>
              <a:rPr lang="en-US" sz="3000" dirty="0" err="1"/>
              <a:t>aiogram</a:t>
            </a:r>
            <a:r>
              <a:rPr lang="ru-RU" sz="3000" dirty="0"/>
              <a:t> для создания бота и возможности </a:t>
            </a:r>
            <a:r>
              <a:rPr lang="en-US" sz="3000" dirty="0" err="1"/>
              <a:t>sqlalchemy</a:t>
            </a:r>
            <a:r>
              <a:rPr lang="en-US" sz="3000" dirty="0"/>
              <a:t> </a:t>
            </a:r>
            <a:r>
              <a:rPr lang="ru-RU" sz="3000" dirty="0"/>
              <a:t>для создания базы данных.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385" y="2543472"/>
            <a:ext cx="3118520" cy="311852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4546" y="2543472"/>
            <a:ext cx="7300133" cy="3303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454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16718" y="6234707"/>
            <a:ext cx="11161712" cy="229235"/>
          </a:xfrm>
        </p:spPr>
        <p:txBody>
          <a:bodyPr>
            <a:noAutofit/>
          </a:bodyPr>
          <a:lstStyle/>
          <a:p>
            <a:endParaRPr lang="ru-RU" sz="25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7" y="33614"/>
            <a:ext cx="5157787" cy="823912"/>
          </a:xfrm>
        </p:spPr>
        <p:txBody>
          <a:bodyPr/>
          <a:lstStyle/>
          <a:p>
            <a:r>
              <a:rPr lang="ru-RU" b="0" dirty="0" smtClean="0"/>
              <a:t>Для создателя мероприятий</a:t>
            </a:r>
            <a:endParaRPr lang="ru-RU" b="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6" y="902570"/>
            <a:ext cx="5157787" cy="4703763"/>
          </a:xfrm>
        </p:spPr>
        <p:txBody>
          <a:bodyPr/>
          <a:lstStyle/>
          <a:p>
            <a:r>
              <a:rPr lang="ru-RU" dirty="0"/>
              <a:t>При создании мероприятия пользователь не сможет ввести неправильный формат данных, и бот ему это подскажет. Если в мероприятии поменяется что-либо, то создатель сможет отредактировать его.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33614"/>
            <a:ext cx="5183188" cy="823912"/>
          </a:xfrm>
        </p:spPr>
        <p:txBody>
          <a:bodyPr/>
          <a:lstStyle/>
          <a:p>
            <a:r>
              <a:rPr lang="ru-RU" b="0" dirty="0" smtClean="0"/>
              <a:t>Для участников</a:t>
            </a:r>
            <a:endParaRPr lang="ru-RU" b="0" dirty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902570"/>
            <a:ext cx="5183188" cy="4783773"/>
          </a:xfrm>
        </p:spPr>
        <p:txBody>
          <a:bodyPr/>
          <a:lstStyle/>
          <a:p>
            <a:r>
              <a:rPr lang="ru-RU" dirty="0"/>
              <a:t>Для участников мероприятий есть выбор. Если пользователь захочет пойти, то он сможет нажать кнопку и место за ним </a:t>
            </a:r>
            <a:r>
              <a:rPr lang="ru-RU" dirty="0" err="1"/>
              <a:t>зарезервируется</a:t>
            </a:r>
            <a:r>
              <a:rPr lang="ru-RU" dirty="0"/>
              <a:t>. Если пользователь еще не решил пойдет он или нет, то он может нажать кнопку “может быть”. Если же пользователь передумал, то он может спокойно отказаться, и место станет свободным.</a:t>
            </a:r>
          </a:p>
        </p:txBody>
      </p:sp>
    </p:spTree>
    <p:extLst>
      <p:ext uri="{BB962C8B-B14F-4D97-AF65-F5344CB8AC3E}">
        <p14:creationId xmlns:p14="http://schemas.microsoft.com/office/powerpoint/2010/main" val="2613019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1154429"/>
          </a:xfrm>
        </p:spPr>
        <p:txBody>
          <a:bodyPr/>
          <a:lstStyle/>
          <a:p>
            <a:r>
              <a:rPr lang="ru-RU" dirty="0" smtClean="0"/>
              <a:t>Возможности по развитию</a:t>
            </a:r>
            <a:r>
              <a:rPr lang="en-US" dirty="0" smtClean="0"/>
              <a:t>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51510" y="1268730"/>
            <a:ext cx="10702290" cy="4908233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Добавление приватных мероприятий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Использовать </a:t>
            </a:r>
            <a:r>
              <a:rPr lang="ru-RU" dirty="0"/>
              <a:t>Я</a:t>
            </a:r>
            <a:r>
              <a:rPr lang="ru-RU" dirty="0" smtClean="0"/>
              <a:t>ндекс карты для более точного указания места проведения мероприятий 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90" y="3484245"/>
            <a:ext cx="4221480" cy="230515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9290" y="3455135"/>
            <a:ext cx="3501390" cy="2334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01504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151</Words>
  <Application>Microsoft Office PowerPoint</Application>
  <PresentationFormat>Широкоэкранный</PresentationFormat>
  <Paragraphs>13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Тема Office</vt:lpstr>
      <vt:lpstr>Telegram бот для поиска мероприятий</vt:lpstr>
      <vt:lpstr>Идея проекта:  создать бота для поиска и создания разноплановых мероприятий </vt:lpstr>
      <vt:lpstr>Реализация бота:</vt:lpstr>
      <vt:lpstr>Презентация PowerPoint</vt:lpstr>
      <vt:lpstr>Возможности по развитию: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Telegram бот для поиска мероприятий</dc:title>
  <dc:creator>alek zhuravl</dc:creator>
  <cp:lastModifiedBy>alek zhuravl</cp:lastModifiedBy>
  <cp:revision>7</cp:revision>
  <dcterms:created xsi:type="dcterms:W3CDTF">2024-04-25T12:26:24Z</dcterms:created>
  <dcterms:modified xsi:type="dcterms:W3CDTF">2024-04-25T13:09:44Z</dcterms:modified>
</cp:coreProperties>
</file>