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559" autoAdjust="0"/>
  </p:normalViewPr>
  <p:slideViewPr>
    <p:cSldViewPr snapToGrid="0">
      <p:cViewPr varScale="1">
        <p:scale>
          <a:sx n="89" d="100"/>
          <a:sy n="89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PROEKT KANDIDATSTVANE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130" y="123666"/>
            <a:ext cx="4248168" cy="683157"/>
          </a:xfrm>
        </p:spPr>
        <p:txBody>
          <a:bodyPr>
            <a:normAutofit/>
          </a:bodyPr>
          <a:lstStyle/>
          <a:p>
            <a:r>
              <a:rPr lang="en-US" sz="2800" dirty="0" err="1"/>
              <a:t>StudentDisplay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239" y="5477434"/>
            <a:ext cx="2527355" cy="1380566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882" y="806823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public void Update()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ID to update:");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id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Student </a:t>
            </a:r>
            <a:r>
              <a:rPr lang="en-US" sz="1400" dirty="0" err="1"/>
              <a:t>st</a:t>
            </a:r>
            <a:r>
              <a:rPr lang="en-US" sz="1400" dirty="0"/>
              <a:t> = </a:t>
            </a:r>
            <a:r>
              <a:rPr lang="en-US" sz="1400" dirty="0" err="1"/>
              <a:t>students.Get</a:t>
            </a:r>
            <a:r>
              <a:rPr lang="en-US" sz="1400" dirty="0"/>
              <a:t>(id);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st</a:t>
            </a:r>
            <a:r>
              <a:rPr lang="en-US" sz="1400" dirty="0"/>
              <a:t> != null)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name:");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st.FirstName</a:t>
            </a:r>
            <a:r>
              <a:rPr lang="en-US" sz="1400" dirty="0"/>
              <a:t> = </a:t>
            </a:r>
            <a:r>
              <a:rPr lang="en-US" sz="1400" dirty="0" err="1"/>
              <a:t>Console.ReadLine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st.SecondName</a:t>
            </a:r>
            <a:r>
              <a:rPr lang="en-US" sz="1400" dirty="0"/>
              <a:t> = </a:t>
            </a:r>
            <a:r>
              <a:rPr lang="en-US" sz="1400" dirty="0" err="1"/>
              <a:t>Console.ReadLine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st.LastName</a:t>
            </a:r>
            <a:r>
              <a:rPr lang="en-US" sz="1400" dirty="0"/>
              <a:t> = </a:t>
            </a:r>
            <a:r>
              <a:rPr lang="en-US" sz="1400" dirty="0" err="1"/>
              <a:t>Console.ReadLine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</a:t>
            </a:r>
            <a:r>
              <a:rPr lang="en-US" sz="1400" dirty="0" err="1"/>
              <a:t>pointsUni</a:t>
            </a:r>
            <a:r>
              <a:rPr lang="en-US" sz="1400" dirty="0"/>
              <a:t>:");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st.PointsForUnevirsity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</a:t>
            </a:r>
            <a:r>
              <a:rPr lang="en-US" sz="1400" dirty="0" err="1"/>
              <a:t>pointsShool</a:t>
            </a:r>
            <a:r>
              <a:rPr lang="en-US" sz="1400" dirty="0"/>
              <a:t>:");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st.PointsForSchool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students.Update</a:t>
            </a:r>
            <a:r>
              <a:rPr lang="en-US" sz="1400" dirty="0"/>
              <a:t>(</a:t>
            </a:r>
            <a:r>
              <a:rPr lang="en-US" sz="1400" dirty="0" err="1"/>
              <a:t>st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else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("Student not found!");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2039" y="1116412"/>
            <a:ext cx="54571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Delete()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("Enter ID to delete:");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r>
              <a:rPr lang="en-US" dirty="0"/>
              <a:t>            </a:t>
            </a:r>
            <a:r>
              <a:rPr lang="en-US" dirty="0" err="1"/>
              <a:t>students.Delete</a:t>
            </a:r>
            <a:r>
              <a:rPr lang="en-US" dirty="0"/>
              <a:t>(id);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("Done.");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0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020" y="49160"/>
            <a:ext cx="3188216" cy="52723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towndisplay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267" y="1542360"/>
            <a:ext cx="2586457" cy="1527673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694" y="658477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Priemi.Things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ProektDbContext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ProektDbContext.Model</a:t>
            </a:r>
            <a:r>
              <a:rPr lang="en-US" sz="1400" dirty="0"/>
              <a:t>;</a:t>
            </a:r>
          </a:p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System.Collections.Generic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System.Linq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System.Text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System.Threading.Tasks</a:t>
            </a:r>
            <a:r>
              <a:rPr lang="en-US" sz="1400" dirty="0"/>
              <a:t>;</a:t>
            </a:r>
          </a:p>
          <a:p>
            <a:r>
              <a:rPr lang="en-US" sz="1400" dirty="0"/>
              <a:t>namespace </a:t>
            </a:r>
            <a:r>
              <a:rPr lang="en-US" sz="1400" dirty="0" err="1"/>
              <a:t>Priemi.Displays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class </a:t>
            </a:r>
            <a:r>
              <a:rPr lang="en-US" sz="1400" dirty="0" err="1"/>
              <a:t>TownDisplay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AllTown</a:t>
            </a:r>
            <a:r>
              <a:rPr lang="en-US" sz="1400" dirty="0"/>
              <a:t> all = new </a:t>
            </a:r>
            <a:r>
              <a:rPr lang="en-US" sz="1400" dirty="0" err="1"/>
              <a:t>AllTown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public void </a:t>
            </a:r>
            <a:r>
              <a:rPr lang="en-US" sz="1400" dirty="0" err="1"/>
              <a:t>ShowMenu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 ', 18) + "Towns" + new string(' ', 18));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("1. List all towns");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("2. Add new town");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("3. Update towns");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("4. Delete town by ID");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("5. Exit");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2154" y="86916"/>
            <a:ext cx="60923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void Input()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operation = -1;</a:t>
            </a:r>
          </a:p>
          <a:p>
            <a:r>
              <a:rPr lang="en-US" sz="1400" dirty="0"/>
              <a:t>            do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ShowMenu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operation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    switch (operation)</a:t>
            </a:r>
          </a:p>
          <a:p>
            <a:r>
              <a:rPr lang="en-US" sz="1400" dirty="0"/>
              <a:t>                {</a:t>
            </a:r>
          </a:p>
          <a:p>
            <a:r>
              <a:rPr lang="en-US" sz="1400" dirty="0"/>
              <a:t>                    case 1: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ListAll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2:</a:t>
            </a:r>
          </a:p>
          <a:p>
            <a:r>
              <a:rPr lang="en-US" sz="1400" dirty="0"/>
              <a:t>                        Add();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3:</a:t>
            </a:r>
          </a:p>
          <a:p>
            <a:r>
              <a:rPr lang="en-US" sz="1400" dirty="0"/>
              <a:t>                        Update();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4:</a:t>
            </a:r>
          </a:p>
          <a:p>
            <a:r>
              <a:rPr lang="en-US" sz="1400" dirty="0"/>
              <a:t>                        Delete();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default: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} while (operation != </a:t>
            </a:r>
            <a:r>
              <a:rPr lang="en-US" sz="1400" dirty="0" err="1"/>
              <a:t>closeOperationId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private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closeOperationId</a:t>
            </a:r>
            <a:r>
              <a:rPr lang="en-US" sz="1400" dirty="0"/>
              <a:t> = 5;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TownDisplay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Input();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1521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122" y="155809"/>
            <a:ext cx="3353469" cy="637405"/>
          </a:xfrm>
        </p:spPr>
        <p:txBody>
          <a:bodyPr/>
          <a:lstStyle/>
          <a:p>
            <a:r>
              <a:rPr lang="en-US" sz="2800" dirty="0" err="1"/>
              <a:t>towndisplay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30" y="5297678"/>
            <a:ext cx="2013580" cy="1241235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6661" y="793214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public void Add()  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Town </a:t>
            </a:r>
            <a:r>
              <a:rPr lang="en-US" sz="1400" dirty="0" err="1"/>
              <a:t>town</a:t>
            </a:r>
            <a:r>
              <a:rPr lang="en-US" sz="1400" dirty="0"/>
              <a:t> = new Town();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name:");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town.Name</a:t>
            </a:r>
            <a:r>
              <a:rPr lang="en-US" sz="1400" dirty="0"/>
              <a:t> = </a:t>
            </a:r>
            <a:r>
              <a:rPr lang="en-US" sz="1400" dirty="0" err="1"/>
              <a:t>Console.ReadLine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all.Add</a:t>
            </a:r>
            <a:r>
              <a:rPr lang="en-US" sz="1400" dirty="0"/>
              <a:t>(town);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public void </a:t>
            </a:r>
            <a:r>
              <a:rPr lang="en-US" sz="1400" dirty="0" err="1"/>
              <a:t>ListAll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16) + "Towns" + new String(' ', 16));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towns = </a:t>
            </a:r>
            <a:r>
              <a:rPr lang="en-US" sz="1400" dirty="0" err="1"/>
              <a:t>all.GetAll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foreach</a:t>
            </a:r>
            <a:r>
              <a:rPr lang="en-US" sz="1400" dirty="0"/>
              <a:t> (</a:t>
            </a:r>
            <a:r>
              <a:rPr lang="en-US" sz="1400" dirty="0" err="1"/>
              <a:t>var</a:t>
            </a:r>
            <a:r>
              <a:rPr lang="en-US" sz="1400" dirty="0"/>
              <a:t> item in towns)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("{0} {1}", </a:t>
            </a:r>
            <a:r>
              <a:rPr lang="en-US" sz="1400" dirty="0" err="1"/>
              <a:t>item.Id</a:t>
            </a:r>
            <a:r>
              <a:rPr lang="en-US" sz="1400" dirty="0"/>
              <a:t>, </a:t>
            </a:r>
            <a:r>
              <a:rPr lang="en-US" sz="1400" dirty="0" err="1"/>
              <a:t>item.Name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5436" y="793214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public void Update()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ID to update:");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id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Town product = </a:t>
            </a:r>
            <a:r>
              <a:rPr lang="en-US" sz="1400" dirty="0" err="1"/>
              <a:t>all.Get</a:t>
            </a:r>
            <a:r>
              <a:rPr lang="en-US" sz="1400" dirty="0"/>
              <a:t>(id);</a:t>
            </a:r>
          </a:p>
          <a:p>
            <a:r>
              <a:rPr lang="en-US" sz="1400" dirty="0"/>
              <a:t>            if (product != null)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name:");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product.Name</a:t>
            </a:r>
            <a:r>
              <a:rPr lang="en-US" sz="1400" dirty="0"/>
              <a:t> = </a:t>
            </a:r>
            <a:r>
              <a:rPr lang="en-US" sz="1400" dirty="0" err="1"/>
              <a:t>Console.ReadLine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all.Update</a:t>
            </a:r>
            <a:r>
              <a:rPr lang="en-US" sz="1400" dirty="0"/>
              <a:t>(product);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else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("Town not found!");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public void Delete()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ID to delete:");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id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all.Delete</a:t>
            </a:r>
            <a:r>
              <a:rPr lang="en-US" sz="1400" dirty="0"/>
              <a:t>(id);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("Done.");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30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206" y="122759"/>
            <a:ext cx="3551773" cy="57130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unidisplay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510" y="1059137"/>
            <a:ext cx="3423739" cy="1582758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137" y="694063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ProektDbContext.Model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Priemi.Things</a:t>
            </a:r>
            <a:r>
              <a:rPr lang="en-US" sz="1400" dirty="0"/>
              <a:t>;</a:t>
            </a:r>
          </a:p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System.Collections.Generic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System.Linq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System.Text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System.Threading.Tasks</a:t>
            </a:r>
            <a:r>
              <a:rPr lang="en-US" sz="1400" dirty="0"/>
              <a:t>;</a:t>
            </a:r>
          </a:p>
          <a:p>
            <a:r>
              <a:rPr lang="en-US" sz="1400" dirty="0"/>
              <a:t>namespace </a:t>
            </a:r>
            <a:r>
              <a:rPr lang="en-US" sz="1400" dirty="0" err="1"/>
              <a:t>Priemi.Displays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class </a:t>
            </a:r>
            <a:r>
              <a:rPr lang="en-US" sz="1400" dirty="0" err="1"/>
              <a:t>UniDisplay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AllUni</a:t>
            </a:r>
            <a:r>
              <a:rPr lang="en-US" sz="1400" dirty="0"/>
              <a:t> </a:t>
            </a:r>
            <a:r>
              <a:rPr lang="en-US" sz="1400" dirty="0" err="1"/>
              <a:t>uni</a:t>
            </a:r>
            <a:r>
              <a:rPr lang="en-US" sz="1400" dirty="0"/>
              <a:t> = new </a:t>
            </a:r>
            <a:r>
              <a:rPr lang="en-US" sz="1400" dirty="0" err="1"/>
              <a:t>AllUni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public void </a:t>
            </a:r>
            <a:r>
              <a:rPr lang="en-US" sz="1400" dirty="0" err="1"/>
              <a:t>ShowMenu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 ', 18) + "University" + new string(' ', 18));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("1. List all universities");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("2. Add new university");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("3. Update university");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("4. Delete university by ID");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("5. Accepted or not");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("6. Exit");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22759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public void Input()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var</a:t>
            </a:r>
            <a:r>
              <a:rPr lang="en-US" sz="1200" dirty="0"/>
              <a:t> operation = -1;</a:t>
            </a:r>
          </a:p>
          <a:p>
            <a:r>
              <a:rPr lang="en-US" sz="1200" dirty="0"/>
              <a:t>            do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ShowMenu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operation = </a:t>
            </a:r>
            <a:r>
              <a:rPr lang="en-US" sz="1200" dirty="0" err="1"/>
              <a:t>int.Parse</a:t>
            </a:r>
            <a:r>
              <a:rPr lang="en-US" sz="1200" dirty="0"/>
              <a:t>(</a:t>
            </a:r>
            <a:r>
              <a:rPr lang="en-US" sz="1200" dirty="0" err="1"/>
              <a:t>Console.ReadLine</a:t>
            </a:r>
            <a:r>
              <a:rPr lang="en-US" sz="1200" dirty="0"/>
              <a:t>());</a:t>
            </a:r>
          </a:p>
          <a:p>
            <a:r>
              <a:rPr lang="en-US" sz="1200" dirty="0"/>
              <a:t>                switch (operation)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case 1: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ListAll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        break;</a:t>
            </a:r>
          </a:p>
          <a:p>
            <a:r>
              <a:rPr lang="en-US" sz="1200" dirty="0"/>
              <a:t>                    case 2:</a:t>
            </a:r>
          </a:p>
          <a:p>
            <a:r>
              <a:rPr lang="en-US" sz="1200" dirty="0"/>
              <a:t>                        Add();</a:t>
            </a:r>
          </a:p>
          <a:p>
            <a:r>
              <a:rPr lang="en-US" sz="1200" dirty="0"/>
              <a:t>                        break;</a:t>
            </a:r>
          </a:p>
          <a:p>
            <a:r>
              <a:rPr lang="en-US" sz="1200" dirty="0"/>
              <a:t>                    case 3:</a:t>
            </a:r>
          </a:p>
          <a:p>
            <a:r>
              <a:rPr lang="en-US" sz="1200" dirty="0"/>
              <a:t>                        Update();</a:t>
            </a:r>
          </a:p>
          <a:p>
            <a:r>
              <a:rPr lang="en-US" sz="1200" dirty="0"/>
              <a:t>                        break;</a:t>
            </a:r>
          </a:p>
          <a:p>
            <a:r>
              <a:rPr lang="en-US" sz="1200" dirty="0"/>
              <a:t>                    case 4:</a:t>
            </a:r>
          </a:p>
          <a:p>
            <a:r>
              <a:rPr lang="en-US" sz="1200" dirty="0"/>
              <a:t>                        Delete();</a:t>
            </a:r>
          </a:p>
          <a:p>
            <a:r>
              <a:rPr lang="en-US" sz="1200" dirty="0"/>
              <a:t>                        break;</a:t>
            </a:r>
          </a:p>
          <a:p>
            <a:r>
              <a:rPr lang="en-US" sz="1200" dirty="0"/>
              <a:t>                    case 5:</a:t>
            </a:r>
          </a:p>
          <a:p>
            <a:r>
              <a:rPr lang="en-US" sz="1200" dirty="0"/>
              <a:t>                        Accepted();</a:t>
            </a:r>
          </a:p>
          <a:p>
            <a:r>
              <a:rPr lang="en-US" sz="1200" dirty="0"/>
              <a:t>                        break;</a:t>
            </a:r>
          </a:p>
          <a:p>
            <a:r>
              <a:rPr lang="en-US" sz="1200" dirty="0"/>
              <a:t>                    default:</a:t>
            </a:r>
          </a:p>
          <a:p>
            <a:r>
              <a:rPr lang="en-US" sz="1200" dirty="0"/>
              <a:t>                        break;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 while (operation != </a:t>
            </a:r>
            <a:r>
              <a:rPr lang="en-US" sz="1200" dirty="0" err="1"/>
              <a:t>closeOperationId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private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closeOperationId</a:t>
            </a:r>
            <a:r>
              <a:rPr lang="en-US" sz="1200" dirty="0"/>
              <a:t> = 6;</a:t>
            </a:r>
          </a:p>
          <a:p>
            <a:r>
              <a:rPr lang="en-US" sz="1200" dirty="0"/>
              <a:t>        public </a:t>
            </a:r>
            <a:r>
              <a:rPr lang="en-US" sz="1200" dirty="0" err="1"/>
              <a:t>UniDisplay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Input();</a:t>
            </a:r>
          </a:p>
          <a:p>
            <a:r>
              <a:rPr lang="en-US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7397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223" y="133776"/>
            <a:ext cx="2604322" cy="670455"/>
          </a:xfrm>
        </p:spPr>
        <p:txBody>
          <a:bodyPr/>
          <a:lstStyle/>
          <a:p>
            <a:r>
              <a:rPr lang="en-US" sz="2800" dirty="0" err="1"/>
              <a:t>unidisplay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019" y="469003"/>
            <a:ext cx="2421204" cy="1230218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4626" y="804231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public void Add()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University </a:t>
            </a:r>
            <a:r>
              <a:rPr lang="en-US" sz="1400" dirty="0" err="1"/>
              <a:t>university</a:t>
            </a:r>
            <a:r>
              <a:rPr lang="en-US" sz="1400" dirty="0"/>
              <a:t> = new University();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</a:t>
            </a:r>
            <a:r>
              <a:rPr lang="en-US" sz="1400" dirty="0" err="1"/>
              <a:t>Entert</a:t>
            </a:r>
            <a:r>
              <a:rPr lang="en-US" sz="1400" dirty="0"/>
              <a:t> name:");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university.Name</a:t>
            </a:r>
            <a:r>
              <a:rPr lang="en-US" sz="1400" dirty="0"/>
              <a:t> = </a:t>
            </a:r>
            <a:r>
              <a:rPr lang="en-US" sz="1400" dirty="0" err="1"/>
              <a:t>Console.ReadLine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Town");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university.Id_Town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student");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university.Id_Student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points for enters");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university.PointsToEnter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uni.Add</a:t>
            </a:r>
            <a:r>
              <a:rPr lang="en-US" sz="1400" dirty="0"/>
              <a:t>(university);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public void </a:t>
            </a:r>
            <a:r>
              <a:rPr lang="en-US" sz="1400" dirty="0" err="1"/>
              <a:t>ListAll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16) + "Universities" + new String(' ', 16));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un = </a:t>
            </a:r>
            <a:r>
              <a:rPr lang="en-US" sz="1400" dirty="0" err="1"/>
              <a:t>uni.GetAll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foreach</a:t>
            </a:r>
            <a:r>
              <a:rPr lang="en-US" sz="1400" dirty="0"/>
              <a:t> (</a:t>
            </a:r>
            <a:r>
              <a:rPr lang="en-US" sz="1400" dirty="0" err="1"/>
              <a:t>var</a:t>
            </a:r>
            <a:r>
              <a:rPr lang="en-US" sz="1400" dirty="0"/>
              <a:t> item in un)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("{0} {1} {2} {3} {4} ", </a:t>
            </a:r>
            <a:r>
              <a:rPr lang="en-US" sz="1400" dirty="0" err="1"/>
              <a:t>item.Id</a:t>
            </a:r>
            <a:r>
              <a:rPr lang="en-US" sz="1400" dirty="0"/>
              <a:t>, </a:t>
            </a:r>
            <a:r>
              <a:rPr lang="en-US" sz="1400" dirty="0" err="1"/>
              <a:t>item.Name</a:t>
            </a:r>
            <a:r>
              <a:rPr lang="en-US" sz="1400" dirty="0"/>
              <a:t>, </a:t>
            </a:r>
            <a:r>
              <a:rPr lang="en-US" sz="1400" dirty="0" err="1"/>
              <a:t>item.Id_Town</a:t>
            </a:r>
            <a:r>
              <a:rPr lang="en-US" sz="1400" dirty="0"/>
              <a:t>, </a:t>
            </a:r>
            <a:r>
              <a:rPr lang="en-US" sz="1400" dirty="0" err="1"/>
              <a:t>item.Id_Student</a:t>
            </a:r>
            <a:r>
              <a:rPr lang="en-US" sz="1400" dirty="0"/>
              <a:t>, </a:t>
            </a:r>
            <a:r>
              <a:rPr lang="en-US" sz="1400" dirty="0" err="1"/>
              <a:t>item.PointsToEnter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5621" y="955932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public void Update()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ID to update:");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id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University un = </a:t>
            </a:r>
            <a:r>
              <a:rPr lang="en-US" sz="1400" dirty="0" err="1"/>
              <a:t>uni.Get</a:t>
            </a:r>
            <a:r>
              <a:rPr lang="en-US" sz="1400" dirty="0"/>
              <a:t>(id);</a:t>
            </a:r>
          </a:p>
          <a:p>
            <a:r>
              <a:rPr lang="en-US" sz="1400" dirty="0"/>
              <a:t>            if (un != null)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name:");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un.Name</a:t>
            </a:r>
            <a:r>
              <a:rPr lang="en-US" sz="1400" dirty="0"/>
              <a:t> = </a:t>
            </a:r>
            <a:r>
              <a:rPr lang="en-US" sz="1400" dirty="0" err="1"/>
              <a:t>Console.ReadLine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town");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un.Id_Town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student:");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un.Id_Student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</a:t>
            </a:r>
            <a:r>
              <a:rPr lang="en-US" sz="1400" dirty="0" err="1"/>
              <a:t>Poitns</a:t>
            </a:r>
            <a:r>
              <a:rPr lang="en-US" sz="1400" dirty="0"/>
              <a:t> for enter");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un.PointsToEnter</a:t>
            </a:r>
            <a:r>
              <a:rPr lang="en-US" sz="1400" dirty="0"/>
              <a:t>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uni.Update</a:t>
            </a:r>
            <a:r>
              <a:rPr lang="en-US" sz="1400" dirty="0"/>
              <a:t>(un);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else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("University not found!");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97691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341" y="276995"/>
            <a:ext cx="3386520" cy="736557"/>
          </a:xfrm>
        </p:spPr>
        <p:txBody>
          <a:bodyPr>
            <a:normAutofit/>
          </a:bodyPr>
          <a:lstStyle/>
          <a:p>
            <a:r>
              <a:rPr lang="en-US" sz="2800" dirty="0" err="1"/>
              <a:t>unidisplay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2482" y="3041771"/>
            <a:ext cx="2950013" cy="1263268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520" y="1149637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public void Delete()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("Enter ID to delete:");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id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uni.Delete</a:t>
            </a:r>
            <a:r>
              <a:rPr lang="en-US" sz="1400" dirty="0"/>
              <a:t>(id);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("Done.");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public void Accepted()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University </a:t>
            </a:r>
            <a:r>
              <a:rPr lang="en-US" sz="1400" dirty="0" err="1"/>
              <a:t>university</a:t>
            </a:r>
            <a:r>
              <a:rPr lang="en-US" sz="1400" dirty="0"/>
              <a:t> = new University();</a:t>
            </a:r>
          </a:p>
          <a:p>
            <a:r>
              <a:rPr lang="en-US" sz="1400" dirty="0"/>
              <a:t>            Student </a:t>
            </a:r>
            <a:r>
              <a:rPr lang="en-US" sz="1400" dirty="0" err="1"/>
              <a:t>student</a:t>
            </a:r>
            <a:r>
              <a:rPr lang="en-US" sz="1400" dirty="0"/>
              <a:t> = new Student();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university.PointsToEnter</a:t>
            </a:r>
            <a:r>
              <a:rPr lang="en-US" sz="1400" dirty="0"/>
              <a:t> &lt;= </a:t>
            </a:r>
            <a:r>
              <a:rPr lang="en-US" sz="1400" dirty="0" err="1"/>
              <a:t>student.PointsForUnevirsity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("Accepted in " + </a:t>
            </a:r>
            <a:r>
              <a:rPr lang="en-US" sz="1400" dirty="0" err="1"/>
              <a:t>university.Name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else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("Not accepted");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91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210" y="177454"/>
            <a:ext cx="4904385" cy="650884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Things: CLASS ALLSCHOOL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841" y="4410634"/>
            <a:ext cx="1903411" cy="1477385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909" y="502896"/>
            <a:ext cx="6096000" cy="60170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using </a:t>
            </a:r>
            <a:r>
              <a:rPr lang="en-US" sz="1100" dirty="0" err="1"/>
              <a:t>ProektDbContext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ProektDbContext.Model</a:t>
            </a:r>
            <a:r>
              <a:rPr lang="en-US" sz="1100" dirty="0"/>
              <a:t>;</a:t>
            </a:r>
          </a:p>
          <a:p>
            <a:r>
              <a:rPr lang="en-US" sz="1100" dirty="0"/>
              <a:t>using System;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System.Collections.Generic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System.Linq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System.Text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System.Threading.Tasks</a:t>
            </a:r>
            <a:r>
              <a:rPr lang="en-US" sz="1100" dirty="0"/>
              <a:t>;</a:t>
            </a:r>
          </a:p>
          <a:p>
            <a:r>
              <a:rPr lang="en-US" sz="1100" dirty="0"/>
              <a:t>namespace </a:t>
            </a:r>
            <a:r>
              <a:rPr lang="en-US" sz="1100" dirty="0" err="1"/>
              <a:t>Priemi.Things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class </a:t>
            </a:r>
            <a:r>
              <a:rPr lang="en-US" sz="1100" dirty="0" err="1"/>
              <a:t>AllSchool</a:t>
            </a:r>
            <a:endParaRPr lang="en-US" sz="1100" dirty="0"/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private </a:t>
            </a:r>
            <a:r>
              <a:rPr lang="en-US" sz="1100" dirty="0" err="1"/>
              <a:t>ProektDbContexts</a:t>
            </a:r>
            <a:r>
              <a:rPr lang="en-US" sz="1100" dirty="0"/>
              <a:t> </a:t>
            </a:r>
            <a:r>
              <a:rPr lang="en-US" sz="1100" dirty="0" err="1"/>
              <a:t>proektDbContexts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        public List&lt;School&gt; </a:t>
            </a:r>
            <a:r>
              <a:rPr lang="en-US" sz="1100" dirty="0" err="1"/>
              <a:t>GetAll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proektDbContexts.Schools.ToList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public School Get(</a:t>
            </a:r>
            <a:r>
              <a:rPr lang="en-US" sz="1100" dirty="0" err="1"/>
              <a:t>int</a:t>
            </a:r>
            <a:r>
              <a:rPr lang="en-US" sz="1100" dirty="0"/>
              <a:t> id)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proektDbContexts.Schools.Find</a:t>
            </a:r>
            <a:r>
              <a:rPr lang="en-US" sz="1100" dirty="0"/>
              <a:t>(id);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public void Add(School school)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proektDbContexts.Schools.Add</a:t>
            </a:r>
            <a:r>
              <a:rPr lang="en-US" sz="1100" dirty="0"/>
              <a:t>(school);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proektDbContexts.SaveChanges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6546" y="82833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public void Update(School school)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proektDbContexts</a:t>
            </a:r>
            <a:r>
              <a:rPr lang="en-US" sz="1200" dirty="0"/>
              <a:t> = new </a:t>
            </a:r>
            <a:r>
              <a:rPr lang="en-US" sz="1200" dirty="0" err="1"/>
              <a:t>ProektDbContexts</a:t>
            </a:r>
            <a:r>
              <a:rPr lang="en-US" sz="1200" dirty="0"/>
              <a:t>())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var</a:t>
            </a:r>
            <a:r>
              <a:rPr lang="en-US" sz="1200" dirty="0"/>
              <a:t> item = </a:t>
            </a:r>
            <a:r>
              <a:rPr lang="en-US" sz="1200" dirty="0" err="1"/>
              <a:t>proektDbContexts.Schools.Find</a:t>
            </a:r>
            <a:r>
              <a:rPr lang="en-US" sz="1200" dirty="0"/>
              <a:t>(</a:t>
            </a:r>
            <a:r>
              <a:rPr lang="en-US" sz="1200" dirty="0" err="1"/>
              <a:t>school.Id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 if (item != null)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proektDbContexts.Entry</a:t>
            </a:r>
            <a:r>
              <a:rPr lang="en-US" sz="1200" dirty="0"/>
              <a:t>(item).</a:t>
            </a:r>
            <a:r>
              <a:rPr lang="en-US" sz="1200" dirty="0" err="1"/>
              <a:t>CurrentValues.SetValues</a:t>
            </a:r>
            <a:r>
              <a:rPr lang="en-US" sz="1200" dirty="0"/>
              <a:t>(school);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proektDbContexts.SaveChanges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public void Delete(</a:t>
            </a:r>
            <a:r>
              <a:rPr lang="en-US" sz="1200" dirty="0" err="1"/>
              <a:t>int</a:t>
            </a:r>
            <a:r>
              <a:rPr lang="en-US" sz="1200" dirty="0"/>
              <a:t> id)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proektDbContexts</a:t>
            </a:r>
            <a:r>
              <a:rPr lang="en-US" sz="1200" dirty="0"/>
              <a:t> = new </a:t>
            </a:r>
            <a:r>
              <a:rPr lang="en-US" sz="1200" dirty="0" err="1"/>
              <a:t>ProektDbContexts</a:t>
            </a:r>
            <a:r>
              <a:rPr lang="en-US" sz="1200" dirty="0"/>
              <a:t>())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var</a:t>
            </a:r>
            <a:r>
              <a:rPr lang="en-US" sz="1200" dirty="0"/>
              <a:t> school = </a:t>
            </a:r>
            <a:r>
              <a:rPr lang="en-US" sz="1200" dirty="0" err="1"/>
              <a:t>proektDbContexts.Schools.Find</a:t>
            </a:r>
            <a:r>
              <a:rPr lang="en-US" sz="1200" dirty="0"/>
              <a:t>(id);</a:t>
            </a:r>
          </a:p>
          <a:p>
            <a:r>
              <a:rPr lang="en-US" sz="1200" dirty="0"/>
              <a:t>                if (school != null)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proektDbContexts.Schools.Remove</a:t>
            </a:r>
            <a:r>
              <a:rPr lang="en-US" sz="1200" dirty="0"/>
              <a:t>(school);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proektDbContexts.SaveChanges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97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21" y="123666"/>
            <a:ext cx="6066211" cy="586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THINGS: CLASS ALLSTUDENTS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398" y="4195482"/>
            <a:ext cx="2376747" cy="1584961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3590" y="625815"/>
            <a:ext cx="6096000" cy="60170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using </a:t>
            </a:r>
            <a:r>
              <a:rPr lang="en-US" sz="1100" dirty="0" err="1"/>
              <a:t>ProektDbContext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ProektDbContext.Model</a:t>
            </a:r>
            <a:r>
              <a:rPr lang="en-US" sz="1100" dirty="0"/>
              <a:t>;</a:t>
            </a:r>
          </a:p>
          <a:p>
            <a:r>
              <a:rPr lang="en-US" sz="1100" dirty="0"/>
              <a:t>using System;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System.Collections.Generic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System.Linq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System.Text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System.Threading.Tasks</a:t>
            </a:r>
            <a:r>
              <a:rPr lang="en-US" sz="1100" dirty="0"/>
              <a:t>;</a:t>
            </a:r>
          </a:p>
          <a:p>
            <a:r>
              <a:rPr lang="en-US" sz="1100" dirty="0"/>
              <a:t>namespace </a:t>
            </a:r>
            <a:r>
              <a:rPr lang="en-US" sz="1100" dirty="0" err="1"/>
              <a:t>Priemi.Things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class </a:t>
            </a:r>
            <a:r>
              <a:rPr lang="en-US" sz="1100" dirty="0" err="1"/>
              <a:t>AllStudents</a:t>
            </a:r>
            <a:endParaRPr lang="en-US" sz="1100" dirty="0"/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private </a:t>
            </a:r>
            <a:r>
              <a:rPr lang="en-US" sz="1100" dirty="0" err="1"/>
              <a:t>ProektDbContexts</a:t>
            </a:r>
            <a:r>
              <a:rPr lang="en-US" sz="1100" dirty="0"/>
              <a:t> </a:t>
            </a:r>
            <a:r>
              <a:rPr lang="en-US" sz="1100" dirty="0" err="1"/>
              <a:t>proektDbContexts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        public List&lt;Student&gt; </a:t>
            </a:r>
            <a:r>
              <a:rPr lang="en-US" sz="1100" dirty="0" err="1"/>
              <a:t>GetAll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proektDbContexts.Students.ToList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public Student Get(</a:t>
            </a:r>
            <a:r>
              <a:rPr lang="en-US" sz="1100" dirty="0" err="1"/>
              <a:t>int</a:t>
            </a:r>
            <a:r>
              <a:rPr lang="en-US" sz="1100" dirty="0"/>
              <a:t> id)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proektDbContexts.Students.Find</a:t>
            </a:r>
            <a:r>
              <a:rPr lang="en-US" sz="1100" dirty="0"/>
              <a:t>(id);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public void Add(Student student)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proektDbContexts.Students.Add</a:t>
            </a:r>
            <a:r>
              <a:rPr lang="en-US" sz="1100" dirty="0"/>
              <a:t>(student);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proektDbContexts.SaveChanges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9233" y="88679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public void Update(Student student)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proektDbContexts</a:t>
            </a:r>
            <a:r>
              <a:rPr lang="en-US" sz="1200" dirty="0"/>
              <a:t> = new </a:t>
            </a:r>
            <a:r>
              <a:rPr lang="en-US" sz="1200" dirty="0" err="1"/>
              <a:t>ProektDbContexts</a:t>
            </a:r>
            <a:r>
              <a:rPr lang="en-US" sz="1200" dirty="0"/>
              <a:t>())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var</a:t>
            </a:r>
            <a:r>
              <a:rPr lang="en-US" sz="1200" dirty="0"/>
              <a:t> item = </a:t>
            </a:r>
            <a:r>
              <a:rPr lang="en-US" sz="1200" dirty="0" err="1"/>
              <a:t>proektDbContexts.Students.Find</a:t>
            </a:r>
            <a:r>
              <a:rPr lang="en-US" sz="1200" dirty="0"/>
              <a:t>(</a:t>
            </a:r>
            <a:r>
              <a:rPr lang="en-US" sz="1200" dirty="0" err="1"/>
              <a:t>student.Id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 if (item != null)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proektDbContexts.Entry</a:t>
            </a:r>
            <a:r>
              <a:rPr lang="en-US" sz="1200" dirty="0"/>
              <a:t>(item).</a:t>
            </a:r>
            <a:r>
              <a:rPr lang="en-US" sz="1200" dirty="0" err="1"/>
              <a:t>CurrentValues.SetValues</a:t>
            </a:r>
            <a:r>
              <a:rPr lang="en-US" sz="1200" dirty="0"/>
              <a:t>(student);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proektDbContexts.SaveChanges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public void Delete(</a:t>
            </a:r>
            <a:r>
              <a:rPr lang="en-US" sz="1200" dirty="0" err="1"/>
              <a:t>int</a:t>
            </a:r>
            <a:r>
              <a:rPr lang="en-US" sz="1200" dirty="0"/>
              <a:t> id)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proektDbContexts</a:t>
            </a:r>
            <a:r>
              <a:rPr lang="en-US" sz="1200" dirty="0"/>
              <a:t> = new </a:t>
            </a:r>
            <a:r>
              <a:rPr lang="en-US" sz="1200" dirty="0" err="1"/>
              <a:t>ProektDbContexts</a:t>
            </a:r>
            <a:r>
              <a:rPr lang="en-US" sz="1200" dirty="0"/>
              <a:t>())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var</a:t>
            </a:r>
            <a:r>
              <a:rPr lang="en-US" sz="1200" dirty="0"/>
              <a:t> student = </a:t>
            </a:r>
            <a:r>
              <a:rPr lang="en-US" sz="1200" dirty="0" err="1"/>
              <a:t>proektDbContexts.Students.Find</a:t>
            </a:r>
            <a:r>
              <a:rPr lang="en-US" sz="1200" dirty="0"/>
              <a:t>(id);</a:t>
            </a:r>
          </a:p>
          <a:p>
            <a:r>
              <a:rPr lang="en-US" sz="1200" dirty="0"/>
              <a:t>                if (student != null)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proektDbContexts.Students.Remove</a:t>
            </a:r>
            <a:r>
              <a:rPr lang="en-US" sz="1200" dirty="0"/>
              <a:t>(student);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proektDbContexts.SaveChanges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20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573" y="9125"/>
            <a:ext cx="4936658" cy="7799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THINGS: CLASS ALLTOWN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0362" y="5023821"/>
            <a:ext cx="2097049" cy="767380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5713" y="43517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using </a:t>
            </a:r>
            <a:r>
              <a:rPr lang="en-US" sz="1100" dirty="0" err="1"/>
              <a:t>ProektDbContext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ProektDbContext.Model</a:t>
            </a:r>
            <a:r>
              <a:rPr lang="en-US" sz="1100" dirty="0"/>
              <a:t>;</a:t>
            </a:r>
          </a:p>
          <a:p>
            <a:r>
              <a:rPr lang="en-US" sz="1100" dirty="0"/>
              <a:t>using System;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System.Collections.Generic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System.Linq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System.Text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System.Threading.Tasks</a:t>
            </a:r>
            <a:r>
              <a:rPr lang="en-US" sz="1100" dirty="0"/>
              <a:t>;</a:t>
            </a:r>
          </a:p>
          <a:p>
            <a:r>
              <a:rPr lang="en-US" sz="1100" dirty="0"/>
              <a:t>namespace </a:t>
            </a:r>
            <a:r>
              <a:rPr lang="en-US" sz="1100" dirty="0" err="1"/>
              <a:t>Priemi.Things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class </a:t>
            </a:r>
            <a:r>
              <a:rPr lang="en-US" sz="1100" dirty="0" err="1"/>
              <a:t>AllTown</a:t>
            </a:r>
            <a:endParaRPr lang="en-US" sz="1100" dirty="0"/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private </a:t>
            </a:r>
            <a:r>
              <a:rPr lang="en-US" sz="1100" dirty="0" err="1"/>
              <a:t>ProektDbContexts</a:t>
            </a:r>
            <a:r>
              <a:rPr lang="en-US" sz="1100" dirty="0"/>
              <a:t> </a:t>
            </a:r>
            <a:r>
              <a:rPr lang="en-US" sz="1100" dirty="0" err="1"/>
              <a:t>proektDbContexts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        public List&lt;Town&gt; </a:t>
            </a:r>
            <a:r>
              <a:rPr lang="en-US" sz="1100" dirty="0" err="1"/>
              <a:t>GetAll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proektDbContexts.Towns.ToList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public Town Get(</a:t>
            </a:r>
            <a:r>
              <a:rPr lang="en-US" sz="1100" dirty="0" err="1"/>
              <a:t>int</a:t>
            </a:r>
            <a:r>
              <a:rPr lang="en-US" sz="1100" dirty="0"/>
              <a:t> id)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proektDbContexts.Towns.Find</a:t>
            </a:r>
            <a:r>
              <a:rPr lang="en-US" sz="1100" dirty="0"/>
              <a:t>(id);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endParaRPr lang="en-US" sz="1100" dirty="0"/>
          </a:p>
          <a:p>
            <a:r>
              <a:rPr lang="en-US" sz="1100" dirty="0"/>
              <a:t>        public void Add(Town town)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proektDbContexts.Towns.Add</a:t>
            </a:r>
            <a:r>
              <a:rPr lang="en-US" sz="1100" dirty="0"/>
              <a:t>(town);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proektDbContexts.SaveChanges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2362" y="78910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public void Update(Town town)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proektDbContexts</a:t>
            </a:r>
            <a:r>
              <a:rPr lang="en-US" sz="1200" dirty="0"/>
              <a:t> = new </a:t>
            </a:r>
            <a:r>
              <a:rPr lang="en-US" sz="1200" dirty="0" err="1"/>
              <a:t>ProektDbContexts</a:t>
            </a:r>
            <a:r>
              <a:rPr lang="en-US" sz="1200" dirty="0"/>
              <a:t> ())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var</a:t>
            </a:r>
            <a:r>
              <a:rPr lang="en-US" sz="1200" dirty="0"/>
              <a:t> item = </a:t>
            </a:r>
            <a:r>
              <a:rPr lang="en-US" sz="1200" dirty="0" err="1"/>
              <a:t>proektDbContexts.Towns.Find</a:t>
            </a:r>
            <a:r>
              <a:rPr lang="en-US" sz="1200" dirty="0"/>
              <a:t>(</a:t>
            </a:r>
            <a:r>
              <a:rPr lang="en-US" sz="1200" dirty="0" err="1"/>
              <a:t>town.Id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 if (item != null)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proektDbContexts.Entry</a:t>
            </a:r>
            <a:r>
              <a:rPr lang="en-US" sz="1200" dirty="0"/>
              <a:t>(item).</a:t>
            </a:r>
            <a:r>
              <a:rPr lang="en-US" sz="1200" dirty="0" err="1"/>
              <a:t>CurrentValues.SetValues</a:t>
            </a:r>
            <a:r>
              <a:rPr lang="en-US" sz="1200" dirty="0"/>
              <a:t>(town);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proektDbContexts.SaveChanges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public void Delete(</a:t>
            </a:r>
            <a:r>
              <a:rPr lang="en-US" sz="1200" dirty="0" err="1"/>
              <a:t>int</a:t>
            </a:r>
            <a:r>
              <a:rPr lang="en-US" sz="1200" dirty="0"/>
              <a:t> id)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proektDbContexts</a:t>
            </a:r>
            <a:r>
              <a:rPr lang="en-US" sz="1200" dirty="0"/>
              <a:t> = new </a:t>
            </a:r>
            <a:r>
              <a:rPr lang="en-US" sz="1200" dirty="0" err="1"/>
              <a:t>ProektDbContexts</a:t>
            </a:r>
            <a:r>
              <a:rPr lang="en-US" sz="1200" dirty="0"/>
              <a:t>())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var</a:t>
            </a:r>
            <a:r>
              <a:rPr lang="en-US" sz="1200" dirty="0"/>
              <a:t> town = </a:t>
            </a:r>
            <a:r>
              <a:rPr lang="en-US" sz="1200" dirty="0" err="1"/>
              <a:t>proektDbContexts.Towns.Find</a:t>
            </a:r>
            <a:r>
              <a:rPr lang="en-US" sz="1200" dirty="0"/>
              <a:t>(id);</a:t>
            </a:r>
          </a:p>
          <a:p>
            <a:r>
              <a:rPr lang="en-US" sz="1200" dirty="0"/>
              <a:t>                if (town != null)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proektDbContexts.Towns.Remove</a:t>
            </a:r>
            <a:r>
              <a:rPr lang="en-US" sz="1200" dirty="0"/>
              <a:t>(town);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proektDbContexts.SaveChanges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7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542" y="155939"/>
            <a:ext cx="4560140" cy="575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THINGS: CLASS ALLUNI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727" y="5088367"/>
            <a:ext cx="1935684" cy="702834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2682" y="52421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using </a:t>
            </a:r>
            <a:r>
              <a:rPr lang="en-US" sz="1100" dirty="0" err="1"/>
              <a:t>ProektDbContext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ProektDbContext.Model</a:t>
            </a:r>
            <a:r>
              <a:rPr lang="en-US" sz="1100" dirty="0"/>
              <a:t>;</a:t>
            </a:r>
          </a:p>
          <a:p>
            <a:r>
              <a:rPr lang="en-US" sz="1100" dirty="0"/>
              <a:t>using System;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System.Collections.Generic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System.Linq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System.Text</a:t>
            </a:r>
            <a:r>
              <a:rPr lang="en-US" sz="1100" dirty="0"/>
              <a:t>;</a:t>
            </a:r>
          </a:p>
          <a:p>
            <a:r>
              <a:rPr lang="en-US" sz="1100" dirty="0"/>
              <a:t>using </a:t>
            </a:r>
            <a:r>
              <a:rPr lang="en-US" sz="1100" dirty="0" err="1"/>
              <a:t>System.Threading.Tasks</a:t>
            </a:r>
            <a:r>
              <a:rPr lang="en-US" sz="1100" dirty="0"/>
              <a:t>;</a:t>
            </a:r>
          </a:p>
          <a:p>
            <a:r>
              <a:rPr lang="en-US" sz="1100" dirty="0"/>
              <a:t>namespace </a:t>
            </a:r>
            <a:r>
              <a:rPr lang="en-US" sz="1100" dirty="0" err="1"/>
              <a:t>Priemi.Things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class </a:t>
            </a:r>
            <a:r>
              <a:rPr lang="en-US" sz="1100" dirty="0" err="1"/>
              <a:t>AllUni</a:t>
            </a:r>
            <a:endParaRPr lang="en-US" sz="1100" dirty="0"/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private </a:t>
            </a:r>
            <a:r>
              <a:rPr lang="en-US" sz="1100" dirty="0" err="1"/>
              <a:t>ProektDbContexts</a:t>
            </a:r>
            <a:r>
              <a:rPr lang="en-US" sz="1100" dirty="0"/>
              <a:t> </a:t>
            </a:r>
            <a:r>
              <a:rPr lang="en-US" sz="1100" dirty="0" err="1"/>
              <a:t>proektDbContexts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        public List&lt;University&gt; </a:t>
            </a:r>
            <a:r>
              <a:rPr lang="en-US" sz="1100" dirty="0" err="1"/>
              <a:t>GetAll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proektDbContexts.Universities.ToList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public University Get(</a:t>
            </a:r>
            <a:r>
              <a:rPr lang="en-US" sz="1100" dirty="0" err="1"/>
              <a:t>int</a:t>
            </a:r>
            <a:r>
              <a:rPr lang="en-US" sz="1100" dirty="0"/>
              <a:t> id)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return </a:t>
            </a:r>
            <a:r>
              <a:rPr lang="en-US" sz="1100" dirty="0" err="1"/>
              <a:t>proektDbContexts.Universities.Find</a:t>
            </a:r>
            <a:r>
              <a:rPr lang="en-US" sz="1100" dirty="0"/>
              <a:t>(id);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  <a:p>
            <a:endParaRPr lang="en-US" sz="1100" dirty="0"/>
          </a:p>
          <a:p>
            <a:r>
              <a:rPr lang="en-US" sz="1100" dirty="0"/>
              <a:t>        public void Add(University university)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using (</a:t>
            </a:r>
            <a:r>
              <a:rPr lang="en-US" sz="1100" dirty="0" err="1"/>
              <a:t>proektDbContexts</a:t>
            </a:r>
            <a:r>
              <a:rPr lang="en-US" sz="1100" dirty="0"/>
              <a:t> = new </a:t>
            </a:r>
            <a:r>
              <a:rPr lang="en-US" sz="1100" dirty="0" err="1"/>
              <a:t>ProektDbContexts</a:t>
            </a:r>
            <a:r>
              <a:rPr lang="en-US" sz="1100" dirty="0"/>
              <a:t>())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proektDbContexts.Universities.Add</a:t>
            </a:r>
            <a:r>
              <a:rPr lang="en-US" sz="1100" dirty="0"/>
              <a:t>(university);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proektDbContexts.SaveChanges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9685" y="73152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public void Update(University university)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proektDbContexts</a:t>
            </a:r>
            <a:r>
              <a:rPr lang="en-US" sz="1200" dirty="0"/>
              <a:t> = new </a:t>
            </a:r>
            <a:r>
              <a:rPr lang="en-US" sz="1200" dirty="0" err="1"/>
              <a:t>ProektDbContexts</a:t>
            </a:r>
            <a:r>
              <a:rPr lang="en-US" sz="1200" dirty="0"/>
              <a:t>())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var</a:t>
            </a:r>
            <a:r>
              <a:rPr lang="en-US" sz="1200" dirty="0"/>
              <a:t> item = </a:t>
            </a:r>
            <a:r>
              <a:rPr lang="en-US" sz="1200" dirty="0" err="1"/>
              <a:t>proektDbContexts.Universities.Find</a:t>
            </a:r>
            <a:r>
              <a:rPr lang="en-US" sz="1200" dirty="0"/>
              <a:t>(</a:t>
            </a:r>
            <a:r>
              <a:rPr lang="en-US" sz="1200" dirty="0" err="1"/>
              <a:t>university.Id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 if (item != null)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proektDbContexts.Entry</a:t>
            </a:r>
            <a:r>
              <a:rPr lang="en-US" sz="1200" dirty="0"/>
              <a:t>(item).</a:t>
            </a:r>
            <a:r>
              <a:rPr lang="en-US" sz="1200" dirty="0" err="1"/>
              <a:t>CurrentValues.SetValues</a:t>
            </a:r>
            <a:r>
              <a:rPr lang="en-US" sz="1200" dirty="0"/>
              <a:t>(university);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proektDbContexts.SaveChanges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public void Delete(</a:t>
            </a:r>
            <a:r>
              <a:rPr lang="en-US" sz="1200" dirty="0" err="1"/>
              <a:t>int</a:t>
            </a:r>
            <a:r>
              <a:rPr lang="en-US" sz="1200" dirty="0"/>
              <a:t> id)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using (</a:t>
            </a:r>
            <a:r>
              <a:rPr lang="en-US" sz="1200" dirty="0" err="1"/>
              <a:t>proektDbContexts</a:t>
            </a:r>
            <a:r>
              <a:rPr lang="en-US" sz="1200" dirty="0"/>
              <a:t> = new </a:t>
            </a:r>
            <a:r>
              <a:rPr lang="en-US" sz="1200" dirty="0" err="1"/>
              <a:t>ProektDbContexts</a:t>
            </a:r>
            <a:r>
              <a:rPr lang="en-US" sz="1200" dirty="0"/>
              <a:t>())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var</a:t>
            </a:r>
            <a:r>
              <a:rPr lang="en-US" sz="1200" dirty="0"/>
              <a:t> university = </a:t>
            </a:r>
            <a:r>
              <a:rPr lang="en-US" sz="1200" dirty="0" err="1"/>
              <a:t>proektDbContexts.Universities.Find</a:t>
            </a:r>
            <a:r>
              <a:rPr lang="en-US" sz="1200" dirty="0"/>
              <a:t>(id);</a:t>
            </a:r>
          </a:p>
          <a:p>
            <a:r>
              <a:rPr lang="en-US" sz="1200" dirty="0"/>
              <a:t>                if (university != null)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proektDbContexts.Universities.Remove</a:t>
            </a:r>
            <a:r>
              <a:rPr lang="en-US" sz="1200" dirty="0"/>
              <a:t>(university);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proektDbContexts.SaveChanges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11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536" y="172123"/>
            <a:ext cx="9905998" cy="656218"/>
          </a:xfrm>
        </p:spPr>
        <p:txBody>
          <a:bodyPr/>
          <a:lstStyle/>
          <a:p>
            <a:r>
              <a:rPr lang="en-US" dirty="0" smtClean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106" y="5232607"/>
            <a:ext cx="5841402" cy="1194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Kod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379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System.Threading.Tasks</a:t>
            </a:r>
            <a:r>
              <a:rPr lang="en-US" dirty="0"/>
              <a:t>;</a:t>
            </a:r>
          </a:p>
          <a:p>
            <a:r>
              <a:rPr lang="en-US" dirty="0"/>
              <a:t>namespace </a:t>
            </a:r>
            <a:r>
              <a:rPr lang="en-US" dirty="0" err="1"/>
              <a:t>ProektDbContext.Model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Student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        public string </a:t>
            </a:r>
            <a:r>
              <a:rPr lang="en-US" dirty="0" err="1"/>
              <a:t>FirstName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string </a:t>
            </a:r>
            <a:r>
              <a:rPr lang="en-US" dirty="0" err="1"/>
              <a:t>SecondName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string </a:t>
            </a:r>
            <a:r>
              <a:rPr lang="en-US" dirty="0" err="1"/>
              <a:t>LastName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PointsForUnevirsity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PointsForSchool</a:t>
            </a:r>
            <a:r>
              <a:rPr lang="en-US" dirty="0"/>
              <a:t> { get; set;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21167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System.Threading.Tasks</a:t>
            </a:r>
            <a:r>
              <a:rPr lang="en-US" dirty="0"/>
              <a:t>;</a:t>
            </a:r>
          </a:p>
          <a:p>
            <a:r>
              <a:rPr lang="en-US" dirty="0"/>
              <a:t>namespace </a:t>
            </a:r>
            <a:r>
              <a:rPr lang="en-US" dirty="0" err="1"/>
              <a:t>ProektDbContext.Model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School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        public string Name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Id_Town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Id_Student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PointsToEnter</a:t>
            </a:r>
            <a:r>
              <a:rPr lang="en-US" dirty="0"/>
              <a:t> { get; set; }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2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031" y="119353"/>
            <a:ext cx="5399236" cy="9068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ProektDbContext</a:t>
            </a:r>
            <a:r>
              <a:rPr lang="en-US" sz="2400" dirty="0" smtClean="0"/>
              <a:t>: MIGRATIONS:</a:t>
            </a:r>
            <a:br>
              <a:rPr lang="en-US" sz="2400" dirty="0" smtClean="0"/>
            </a:br>
            <a:r>
              <a:rPr lang="en-US" sz="2400" dirty="0" smtClean="0"/>
              <a:t>CLASS START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" y="73510"/>
            <a:ext cx="3452512" cy="1186928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313" y="654432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// &lt;auto-generated /&gt;</a:t>
            </a:r>
          </a:p>
          <a:p>
            <a:r>
              <a:rPr lang="en-US" sz="1000" dirty="0"/>
              <a:t>using </a:t>
            </a:r>
            <a:r>
              <a:rPr lang="en-US" sz="1000" dirty="0" err="1"/>
              <a:t>Microsoft.EntityFrameworkCore</a:t>
            </a:r>
            <a:r>
              <a:rPr lang="en-US" sz="1000" dirty="0"/>
              <a:t>;</a:t>
            </a:r>
          </a:p>
          <a:p>
            <a:r>
              <a:rPr lang="en-US" sz="1000" dirty="0"/>
              <a:t>using </a:t>
            </a:r>
            <a:r>
              <a:rPr lang="en-US" sz="1000" dirty="0" err="1"/>
              <a:t>Microsoft.EntityFrameworkCore.Infrastructure</a:t>
            </a:r>
            <a:r>
              <a:rPr lang="en-US" sz="1000" dirty="0"/>
              <a:t>;</a:t>
            </a:r>
          </a:p>
          <a:p>
            <a:r>
              <a:rPr lang="en-US" sz="1000" dirty="0"/>
              <a:t>using </a:t>
            </a:r>
            <a:r>
              <a:rPr lang="en-US" sz="1000" dirty="0" err="1"/>
              <a:t>Microsoft.EntityFrameworkCore.Metadata</a:t>
            </a:r>
            <a:r>
              <a:rPr lang="en-US" sz="1000" dirty="0"/>
              <a:t>;</a:t>
            </a:r>
          </a:p>
          <a:p>
            <a:r>
              <a:rPr lang="en-US" sz="1000" dirty="0"/>
              <a:t>using </a:t>
            </a:r>
            <a:r>
              <a:rPr lang="en-US" sz="1000" dirty="0" err="1"/>
              <a:t>Microsoft.EntityFrameworkCore.Migrations</a:t>
            </a:r>
            <a:r>
              <a:rPr lang="en-US" sz="1000" dirty="0"/>
              <a:t>;</a:t>
            </a:r>
          </a:p>
          <a:p>
            <a:r>
              <a:rPr lang="en-US" sz="1000" dirty="0"/>
              <a:t>using </a:t>
            </a:r>
            <a:r>
              <a:rPr lang="en-US" sz="1000" dirty="0" err="1"/>
              <a:t>Microsoft.EntityFrameworkCore.Storage.ValueConversion</a:t>
            </a:r>
            <a:r>
              <a:rPr lang="en-US" sz="1000" dirty="0"/>
              <a:t>;</a:t>
            </a:r>
          </a:p>
          <a:p>
            <a:r>
              <a:rPr lang="en-US" sz="1000" dirty="0"/>
              <a:t>using </a:t>
            </a:r>
            <a:r>
              <a:rPr lang="en-US" sz="1000" dirty="0" err="1"/>
              <a:t>ProektDbContext</a:t>
            </a:r>
            <a:r>
              <a:rPr lang="en-US" sz="1000" dirty="0"/>
              <a:t>;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nullable</a:t>
            </a:r>
            <a:r>
              <a:rPr lang="en-US" sz="1000" dirty="0"/>
              <a:t> disable</a:t>
            </a:r>
          </a:p>
          <a:p>
            <a:r>
              <a:rPr lang="en-US" sz="1000" dirty="0"/>
              <a:t>namespace </a:t>
            </a:r>
            <a:r>
              <a:rPr lang="en-US" sz="1000" dirty="0" err="1"/>
              <a:t>ProektDbContext.Migrations</a:t>
            </a:r>
            <a:endParaRPr lang="en-US" sz="1000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 [</a:t>
            </a:r>
            <a:r>
              <a:rPr lang="en-US" sz="1000" dirty="0" err="1"/>
              <a:t>DbContext</a:t>
            </a:r>
            <a:r>
              <a:rPr lang="en-US" sz="1000" dirty="0"/>
              <a:t>(</a:t>
            </a:r>
            <a:r>
              <a:rPr lang="en-US" sz="1000" dirty="0" err="1"/>
              <a:t>typeof</a:t>
            </a:r>
            <a:r>
              <a:rPr lang="en-US" sz="1000" dirty="0"/>
              <a:t>(</a:t>
            </a:r>
            <a:r>
              <a:rPr lang="en-US" sz="1000" dirty="0" err="1"/>
              <a:t>ProektDbContexts</a:t>
            </a:r>
            <a:r>
              <a:rPr lang="en-US" sz="1000" dirty="0"/>
              <a:t>))]</a:t>
            </a:r>
          </a:p>
          <a:p>
            <a:r>
              <a:rPr lang="en-US" sz="1000" dirty="0"/>
              <a:t>    [Migration("20230317202810_Start")]</a:t>
            </a:r>
          </a:p>
          <a:p>
            <a:r>
              <a:rPr lang="en-US" sz="1000" dirty="0"/>
              <a:t>    partial class Start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  protected override void </a:t>
            </a:r>
            <a:r>
              <a:rPr lang="en-US" sz="1000" dirty="0" err="1"/>
              <a:t>BuildTargetModel</a:t>
            </a:r>
            <a:r>
              <a:rPr lang="en-US" sz="1000" dirty="0"/>
              <a:t>(</a:t>
            </a:r>
            <a:r>
              <a:rPr lang="en-US" sz="1000" dirty="0" err="1"/>
              <a:t>ModelBuilder</a:t>
            </a:r>
            <a:r>
              <a:rPr lang="en-US" sz="1000" dirty="0"/>
              <a:t> </a:t>
            </a:r>
            <a:r>
              <a:rPr lang="en-US" sz="1000" dirty="0" err="1"/>
              <a:t>modelBuilder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{</a:t>
            </a:r>
          </a:p>
          <a:p>
            <a:r>
              <a:rPr lang="en-US" sz="1000" dirty="0"/>
              <a:t>#pragma warning disable 612, 618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modelBuilder</a:t>
            </a:r>
            <a:endParaRPr lang="en-US" sz="1000" dirty="0"/>
          </a:p>
          <a:p>
            <a:r>
              <a:rPr lang="en-US" sz="1000" dirty="0"/>
              <a:t>                .</a:t>
            </a:r>
            <a:r>
              <a:rPr lang="en-US" sz="1000" dirty="0" err="1"/>
              <a:t>HasAnnotation</a:t>
            </a:r>
            <a:r>
              <a:rPr lang="en-US" sz="1000" dirty="0"/>
              <a:t>("</a:t>
            </a:r>
            <a:r>
              <a:rPr lang="en-US" sz="1000" dirty="0" err="1"/>
              <a:t>ProductVersion</a:t>
            </a:r>
            <a:r>
              <a:rPr lang="en-US" sz="1000" dirty="0"/>
              <a:t>", "6.0.15")</a:t>
            </a:r>
          </a:p>
          <a:p>
            <a:r>
              <a:rPr lang="en-US" sz="1000" dirty="0"/>
              <a:t>                .</a:t>
            </a:r>
            <a:r>
              <a:rPr lang="en-US" sz="1000" dirty="0" err="1"/>
              <a:t>HasAnnotation</a:t>
            </a:r>
            <a:r>
              <a:rPr lang="en-US" sz="1000" dirty="0"/>
              <a:t>("</a:t>
            </a:r>
            <a:r>
              <a:rPr lang="en-US" sz="1000" dirty="0" err="1"/>
              <a:t>Relational:MaxIdentifierLength</a:t>
            </a:r>
            <a:r>
              <a:rPr lang="en-US" sz="1000" dirty="0"/>
              <a:t>", 128);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SqlServerModelBuilderExtensions.UseIdentityColumns</a:t>
            </a:r>
            <a:r>
              <a:rPr lang="en-US" sz="1000" dirty="0"/>
              <a:t>(</a:t>
            </a:r>
            <a:r>
              <a:rPr lang="en-US" sz="1000" dirty="0" err="1"/>
              <a:t>modelBuilder</a:t>
            </a:r>
            <a:r>
              <a:rPr lang="en-US" sz="1000" dirty="0"/>
              <a:t>, 1L, 1);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modelBuilder.Entity</a:t>
            </a:r>
            <a:r>
              <a:rPr lang="en-US" sz="1000" dirty="0"/>
              <a:t>("</a:t>
            </a:r>
            <a:r>
              <a:rPr lang="en-US" sz="1000" dirty="0" err="1"/>
              <a:t>ProektDbContext.Model.School</a:t>
            </a:r>
            <a:r>
              <a:rPr lang="en-US" sz="1000" dirty="0"/>
              <a:t>", b =&gt;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77153" y="3929782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{</a:t>
            </a:r>
            <a:endParaRPr lang="en-US" sz="1000" dirty="0"/>
          </a:p>
          <a:p>
            <a:r>
              <a:rPr lang="en-US" sz="1000" dirty="0"/>
              <a:t>                    </a:t>
            </a:r>
            <a:r>
              <a:rPr lang="en-US" sz="1000" dirty="0" err="1"/>
              <a:t>b.Property</a:t>
            </a:r>
            <a:r>
              <a:rPr lang="en-US" sz="1000" dirty="0"/>
              <a:t>&lt;</a:t>
            </a:r>
            <a:r>
              <a:rPr lang="en-US" sz="1000" dirty="0" err="1"/>
              <a:t>int</a:t>
            </a:r>
            <a:r>
              <a:rPr lang="en-US" sz="1000" dirty="0"/>
              <a:t>&gt;("Id")</a:t>
            </a:r>
          </a:p>
          <a:p>
            <a:r>
              <a:rPr lang="en-US" sz="1000" dirty="0"/>
              <a:t>                        .</a:t>
            </a:r>
            <a:r>
              <a:rPr lang="en-US" sz="1000" dirty="0" err="1"/>
              <a:t>ValueGeneratedOnAdd</a:t>
            </a:r>
            <a:r>
              <a:rPr lang="en-US" sz="1000" dirty="0"/>
              <a:t>()</a:t>
            </a:r>
          </a:p>
          <a:p>
            <a:r>
              <a:rPr lang="en-US" sz="1000" dirty="0"/>
              <a:t>                        .</a:t>
            </a:r>
            <a:r>
              <a:rPr lang="en-US" sz="1000" dirty="0" err="1"/>
              <a:t>HasColumnType</a:t>
            </a:r>
            <a:r>
              <a:rPr lang="en-US" sz="1000" dirty="0"/>
              <a:t>("</a:t>
            </a:r>
            <a:r>
              <a:rPr lang="en-US" sz="1000" dirty="0" err="1"/>
              <a:t>int</a:t>
            </a:r>
            <a:r>
              <a:rPr lang="en-US" sz="1000" dirty="0"/>
              <a:t>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SqlServerPropertyBuilderExtensions.UseIdentityColumn</a:t>
            </a:r>
            <a:r>
              <a:rPr lang="en-US" sz="1000" dirty="0"/>
              <a:t>(</a:t>
            </a:r>
            <a:r>
              <a:rPr lang="en-US" sz="1000" dirty="0" err="1"/>
              <a:t>b.Property</a:t>
            </a:r>
            <a:r>
              <a:rPr lang="en-US" sz="1000" dirty="0"/>
              <a:t>&lt;</a:t>
            </a:r>
            <a:r>
              <a:rPr lang="en-US" sz="1000" dirty="0" err="1"/>
              <a:t>int</a:t>
            </a:r>
            <a:r>
              <a:rPr lang="en-US" sz="1000" dirty="0"/>
              <a:t>&gt;("Id"), 1L, 1);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b.Property</a:t>
            </a:r>
            <a:r>
              <a:rPr lang="en-US" sz="1000" dirty="0"/>
              <a:t>&lt;</a:t>
            </a:r>
            <a:r>
              <a:rPr lang="en-US" sz="1000" dirty="0" err="1"/>
              <a:t>int</a:t>
            </a:r>
            <a:r>
              <a:rPr lang="en-US" sz="1000" dirty="0"/>
              <a:t>&gt;("</a:t>
            </a:r>
            <a:r>
              <a:rPr lang="en-US" sz="1000" dirty="0" err="1"/>
              <a:t>Id_Town</a:t>
            </a:r>
            <a:r>
              <a:rPr lang="en-US" sz="1000" dirty="0"/>
              <a:t>")</a:t>
            </a:r>
          </a:p>
          <a:p>
            <a:r>
              <a:rPr lang="en-US" sz="1000" dirty="0"/>
              <a:t>                        .</a:t>
            </a:r>
            <a:r>
              <a:rPr lang="en-US" sz="1000" dirty="0" err="1"/>
              <a:t>HasColumnType</a:t>
            </a:r>
            <a:r>
              <a:rPr lang="en-US" sz="1000" dirty="0"/>
              <a:t>("</a:t>
            </a:r>
            <a:r>
              <a:rPr lang="en-US" sz="1000" dirty="0" err="1"/>
              <a:t>int</a:t>
            </a:r>
            <a:r>
              <a:rPr lang="en-US" sz="1000" dirty="0"/>
              <a:t>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b.Property</a:t>
            </a:r>
            <a:r>
              <a:rPr lang="en-US" sz="1000" dirty="0"/>
              <a:t>&lt;string&gt;("Name")</a:t>
            </a:r>
          </a:p>
          <a:p>
            <a:r>
              <a:rPr lang="en-US" sz="1000" dirty="0"/>
              <a:t>                        .</a:t>
            </a:r>
            <a:r>
              <a:rPr lang="en-US" sz="1000" dirty="0" err="1"/>
              <a:t>IsRequired</a:t>
            </a:r>
            <a:r>
              <a:rPr lang="en-US" sz="1000" dirty="0"/>
              <a:t>()</a:t>
            </a:r>
          </a:p>
          <a:p>
            <a:r>
              <a:rPr lang="en-US" sz="1000" dirty="0"/>
              <a:t>                        .</a:t>
            </a:r>
            <a:r>
              <a:rPr lang="en-US" sz="1000" dirty="0" err="1"/>
              <a:t>HasColumnType</a:t>
            </a:r>
            <a:r>
              <a:rPr lang="en-US" sz="1000" dirty="0"/>
              <a:t>("</a:t>
            </a:r>
            <a:r>
              <a:rPr lang="en-US" sz="1000" dirty="0" err="1"/>
              <a:t>nvarchar</a:t>
            </a:r>
            <a:r>
              <a:rPr lang="en-US" sz="1000" dirty="0"/>
              <a:t>(max)");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b.Property</a:t>
            </a:r>
            <a:r>
              <a:rPr lang="en-US" sz="1000" dirty="0"/>
              <a:t>&lt;</a:t>
            </a:r>
            <a:r>
              <a:rPr lang="en-US" sz="1000" dirty="0" err="1"/>
              <a:t>int</a:t>
            </a:r>
            <a:r>
              <a:rPr lang="en-US" sz="1000" dirty="0"/>
              <a:t>&gt;("</a:t>
            </a:r>
            <a:r>
              <a:rPr lang="en-US" sz="1000" dirty="0" err="1"/>
              <a:t>PointsToEnter</a:t>
            </a:r>
            <a:r>
              <a:rPr lang="en-US" sz="1000" dirty="0"/>
              <a:t>")</a:t>
            </a:r>
          </a:p>
          <a:p>
            <a:r>
              <a:rPr lang="en-US" sz="1000" dirty="0"/>
              <a:t>                        .</a:t>
            </a:r>
            <a:r>
              <a:rPr lang="en-US" sz="1000" dirty="0" err="1"/>
              <a:t>HasColumnType</a:t>
            </a:r>
            <a:r>
              <a:rPr lang="en-US" sz="1000" dirty="0"/>
              <a:t>("</a:t>
            </a:r>
            <a:r>
              <a:rPr lang="en-US" sz="1000" dirty="0" err="1"/>
              <a:t>int</a:t>
            </a:r>
            <a:r>
              <a:rPr lang="en-US" sz="1000" dirty="0"/>
              <a:t>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b.HasKey</a:t>
            </a:r>
            <a:r>
              <a:rPr lang="en-US" sz="1000" dirty="0"/>
              <a:t>("Id");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b.ToTable</a:t>
            </a:r>
            <a:r>
              <a:rPr lang="en-US" sz="1000" dirty="0"/>
              <a:t>("Schools");</a:t>
            </a:r>
          </a:p>
          <a:p>
            <a:r>
              <a:rPr lang="en-US" sz="1000" dirty="0"/>
              <a:t>                });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modelBuilder.Entity</a:t>
            </a:r>
            <a:r>
              <a:rPr lang="en-US" sz="1000" dirty="0"/>
              <a:t>("</a:t>
            </a:r>
            <a:r>
              <a:rPr lang="en-US" sz="1000" dirty="0" err="1"/>
              <a:t>ProektDbContext.Model.Student</a:t>
            </a:r>
            <a:r>
              <a:rPr lang="en-US" sz="1000" dirty="0"/>
              <a:t>", b =&gt;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2730" y="0"/>
            <a:ext cx="6096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{</a:t>
            </a:r>
            <a:endParaRPr lang="en-US" sz="800" dirty="0"/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</a:t>
            </a:r>
            <a:r>
              <a:rPr lang="en-US" sz="800" dirty="0" err="1"/>
              <a:t>FirstName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</a:t>
            </a:r>
            <a:r>
              <a:rPr lang="en-US" sz="800" dirty="0" err="1"/>
              <a:t>LastName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endParaRPr lang="en-US" sz="800" dirty="0"/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PointsForSchool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7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PointsForUnevirsity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</a:t>
            </a:r>
            <a:r>
              <a:rPr lang="en-US" sz="800" dirty="0" err="1"/>
              <a:t>SecondName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("Students");</a:t>
            </a:r>
          </a:p>
          <a:p>
            <a:r>
              <a:rPr lang="en-US" sz="800" dirty="0"/>
              <a:t>                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3205" y="270444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ProektDbContext.Model.Town</a:t>
            </a:r>
            <a:r>
              <a:rPr lang="en-US" sz="800" dirty="0"/>
              <a:t>", b =&gt;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&lt;string&gt;("Name")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("Towns");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ProektDbContext.Model.University</a:t>
            </a:r>
            <a:r>
              <a:rPr lang="en-US" sz="800" dirty="0"/>
              <a:t>", b =&gt;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Id_Town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&lt;string&gt;("Name")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PointsToEnter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("Universities");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#pragma warning restore 612, 618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4890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593" y="152342"/>
            <a:ext cx="5479724" cy="72554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ProektDbContext</a:t>
            </a:r>
            <a:r>
              <a:rPr lang="en-US" sz="2400" dirty="0"/>
              <a:t>: MIGRATIONS:</a:t>
            </a:r>
            <a:br>
              <a:rPr lang="en-US" sz="2400" dirty="0"/>
            </a:br>
            <a:r>
              <a:rPr lang="en-US" sz="2400" dirty="0" smtClean="0"/>
              <a:t>CLASS START:MIGRATION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511" y="244330"/>
            <a:ext cx="1980529" cy="4590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9204" y="87788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using </a:t>
            </a:r>
            <a:r>
              <a:rPr lang="en-US" sz="900" dirty="0" err="1"/>
              <a:t>Microsoft.EntityFrameworkCore.Migrations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/>
              <a:t>#</a:t>
            </a:r>
            <a:r>
              <a:rPr lang="en-US" sz="900" dirty="0" err="1"/>
              <a:t>nullable</a:t>
            </a:r>
            <a:r>
              <a:rPr lang="en-US" sz="900" dirty="0"/>
              <a:t> disable</a:t>
            </a:r>
          </a:p>
          <a:p>
            <a:endParaRPr lang="en-US" sz="900" dirty="0"/>
          </a:p>
          <a:p>
            <a:r>
              <a:rPr lang="en-US" sz="900" dirty="0"/>
              <a:t>namespace </a:t>
            </a:r>
            <a:r>
              <a:rPr lang="en-US" sz="900" dirty="0" err="1"/>
              <a:t>ProektDbContext.Migrations</a:t>
            </a:r>
            <a:endParaRPr lang="en-US" sz="900" dirty="0"/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public partial class Start : Migration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protected override void Up(</a:t>
            </a:r>
            <a:r>
              <a:rPr lang="en-US" sz="900" dirty="0" err="1"/>
              <a:t>MigrationBuilder</a:t>
            </a:r>
            <a:r>
              <a:rPr lang="en-US" sz="900" dirty="0"/>
              <a:t> </a:t>
            </a:r>
            <a:r>
              <a:rPr lang="en-US" sz="900" dirty="0" err="1"/>
              <a:t>migrationBuilder</a:t>
            </a:r>
            <a:r>
              <a:rPr lang="en-US" sz="900" dirty="0"/>
              <a:t>)</a:t>
            </a:r>
          </a:p>
          <a:p>
            <a:r>
              <a:rPr lang="en-US" sz="900" dirty="0"/>
              <a:t>        {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migrationBuilder.CreateTable</a:t>
            </a:r>
            <a:r>
              <a:rPr lang="en-US" sz="900" dirty="0"/>
              <a:t>(</a:t>
            </a:r>
          </a:p>
          <a:p>
            <a:r>
              <a:rPr lang="en-US" sz="900" dirty="0"/>
              <a:t>                name: "Schools",</a:t>
            </a:r>
          </a:p>
          <a:p>
            <a:r>
              <a:rPr lang="en-US" sz="900" dirty="0"/>
              <a:t>                columns: table =&gt; new</a:t>
            </a:r>
          </a:p>
          <a:p>
            <a:r>
              <a:rPr lang="en-US" sz="900" dirty="0"/>
              <a:t>                {</a:t>
            </a:r>
          </a:p>
          <a:p>
            <a:r>
              <a:rPr lang="en-US" sz="900" dirty="0"/>
              <a:t>                    Id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</a:t>
            </a:r>
          </a:p>
          <a:p>
            <a:r>
              <a:rPr lang="en-US" sz="900" dirty="0"/>
              <a:t>                        .Annotation("</a:t>
            </a:r>
            <a:r>
              <a:rPr lang="en-US" sz="900" dirty="0" err="1"/>
              <a:t>SqlServer:Identity</a:t>
            </a:r>
            <a:r>
              <a:rPr lang="en-US" sz="900" dirty="0"/>
              <a:t>", "1, 1"),</a:t>
            </a:r>
          </a:p>
          <a:p>
            <a:r>
              <a:rPr lang="en-US" sz="900" dirty="0"/>
              <a:t>                    Name = </a:t>
            </a:r>
            <a:r>
              <a:rPr lang="en-US" sz="900" dirty="0" err="1"/>
              <a:t>table.Column</a:t>
            </a:r>
            <a:r>
              <a:rPr lang="en-US" sz="900" dirty="0"/>
              <a:t>&lt;string&gt;(type: "</a:t>
            </a:r>
            <a:r>
              <a:rPr lang="en-US" sz="900" dirty="0" err="1"/>
              <a:t>nvarchar</a:t>
            </a:r>
            <a:r>
              <a:rPr lang="en-US" sz="900" dirty="0"/>
              <a:t>(max)", </a:t>
            </a:r>
            <a:r>
              <a:rPr lang="en-US" sz="900" dirty="0" err="1"/>
              <a:t>nullable</a:t>
            </a:r>
            <a:r>
              <a:rPr lang="en-US" sz="900" dirty="0"/>
              <a:t>: false),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Id_Town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PointsToEnter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</a:t>
            </a:r>
          </a:p>
          <a:p>
            <a:r>
              <a:rPr lang="en-US" sz="900" dirty="0"/>
              <a:t>                },</a:t>
            </a:r>
          </a:p>
          <a:p>
            <a:r>
              <a:rPr lang="en-US" sz="900" dirty="0"/>
              <a:t>                constraints: table =&gt;</a:t>
            </a:r>
          </a:p>
          <a:p>
            <a:r>
              <a:rPr lang="en-US" sz="900" dirty="0"/>
              <a:t>                {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table.PrimaryKey</a:t>
            </a:r>
            <a:r>
              <a:rPr lang="en-US" sz="900" dirty="0"/>
              <a:t>("</a:t>
            </a:r>
            <a:r>
              <a:rPr lang="en-US" sz="900" dirty="0" err="1"/>
              <a:t>PK_Schools</a:t>
            </a:r>
            <a:r>
              <a:rPr lang="en-US" sz="900" dirty="0"/>
              <a:t>", x =&gt; </a:t>
            </a:r>
            <a:r>
              <a:rPr lang="en-US" sz="900" dirty="0" err="1"/>
              <a:t>x.Id</a:t>
            </a:r>
            <a:r>
              <a:rPr lang="en-US" sz="900" dirty="0"/>
              <a:t>);</a:t>
            </a:r>
          </a:p>
          <a:p>
            <a:r>
              <a:rPr lang="en-US" sz="900" dirty="0"/>
              <a:t>                });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migrationBuilder.CreateTable</a:t>
            </a:r>
            <a:r>
              <a:rPr lang="en-US" sz="900" dirty="0"/>
              <a:t>(</a:t>
            </a:r>
          </a:p>
          <a:p>
            <a:r>
              <a:rPr lang="en-US" sz="900" dirty="0"/>
              <a:t>                name: "Students",</a:t>
            </a:r>
          </a:p>
          <a:p>
            <a:r>
              <a:rPr lang="en-US" sz="900" dirty="0"/>
              <a:t>                columns: table =&gt; new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204" y="4490615"/>
            <a:ext cx="6096000" cy="20467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{</a:t>
            </a:r>
            <a:endParaRPr lang="en-US" sz="900" dirty="0"/>
          </a:p>
          <a:p>
            <a:r>
              <a:rPr lang="en-US" sz="900" dirty="0"/>
              <a:t>                    Id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</a:t>
            </a:r>
          </a:p>
          <a:p>
            <a:r>
              <a:rPr lang="en-US" sz="900" dirty="0"/>
              <a:t>                        .Annotation("</a:t>
            </a:r>
            <a:r>
              <a:rPr lang="en-US" sz="900" dirty="0" err="1"/>
              <a:t>SqlServer:Identity</a:t>
            </a:r>
            <a:r>
              <a:rPr lang="en-US" sz="900" dirty="0"/>
              <a:t>", "1, 1"),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FirstName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&lt;string&gt;(type: "</a:t>
            </a:r>
            <a:r>
              <a:rPr lang="en-US" sz="900" dirty="0" err="1"/>
              <a:t>nvarchar</a:t>
            </a:r>
            <a:r>
              <a:rPr lang="en-US" sz="900" dirty="0"/>
              <a:t>(max)", </a:t>
            </a:r>
            <a:r>
              <a:rPr lang="en-US" sz="900" dirty="0" err="1"/>
              <a:t>nullable</a:t>
            </a:r>
            <a:r>
              <a:rPr lang="en-US" sz="900" dirty="0"/>
              <a:t>: false),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SecondName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&lt;string&gt;(type: "</a:t>
            </a:r>
            <a:r>
              <a:rPr lang="en-US" sz="900" dirty="0" err="1"/>
              <a:t>nvarchar</a:t>
            </a:r>
            <a:r>
              <a:rPr lang="en-US" sz="900" dirty="0"/>
              <a:t>(max)", </a:t>
            </a:r>
            <a:r>
              <a:rPr lang="en-US" sz="900" dirty="0" err="1"/>
              <a:t>nullable</a:t>
            </a:r>
            <a:r>
              <a:rPr lang="en-US" sz="900" dirty="0"/>
              <a:t>: false),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LastName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&lt;string&gt;(type: "</a:t>
            </a:r>
            <a:r>
              <a:rPr lang="en-US" sz="900" dirty="0" err="1"/>
              <a:t>nvarchar</a:t>
            </a:r>
            <a:r>
              <a:rPr lang="en-US" sz="900" dirty="0"/>
              <a:t>(max)", </a:t>
            </a:r>
            <a:r>
              <a:rPr lang="en-US" sz="900" dirty="0" err="1"/>
              <a:t>nullable</a:t>
            </a:r>
            <a:r>
              <a:rPr lang="en-US" sz="900" dirty="0"/>
              <a:t>: false),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PointsForUnevirsity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PointsForSchool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</a:t>
            </a:r>
          </a:p>
          <a:p>
            <a:r>
              <a:rPr lang="en-US" sz="900" dirty="0"/>
              <a:t>                },</a:t>
            </a:r>
          </a:p>
          <a:p>
            <a:r>
              <a:rPr lang="en-US" sz="900" dirty="0"/>
              <a:t>                constraints: table =&gt;</a:t>
            </a:r>
          </a:p>
          <a:p>
            <a:r>
              <a:rPr lang="en-US" sz="900" dirty="0"/>
              <a:t>                {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table.PrimaryKey</a:t>
            </a:r>
            <a:r>
              <a:rPr lang="en-US" sz="900" dirty="0"/>
              <a:t>("</a:t>
            </a:r>
            <a:r>
              <a:rPr lang="en-US" sz="900" dirty="0" err="1"/>
              <a:t>PK_Students</a:t>
            </a:r>
            <a:r>
              <a:rPr lang="en-US" sz="900" dirty="0"/>
              <a:t>", x =&gt; </a:t>
            </a:r>
            <a:r>
              <a:rPr lang="en-US" sz="900" dirty="0" err="1"/>
              <a:t>x.Id</a:t>
            </a:r>
            <a:r>
              <a:rPr lang="en-US" sz="900" dirty="0"/>
              <a:t>);</a:t>
            </a:r>
          </a:p>
          <a:p>
            <a:r>
              <a:rPr lang="en-US" sz="900" dirty="0"/>
              <a:t>                });</a:t>
            </a:r>
          </a:p>
          <a:p>
            <a:r>
              <a:rPr lang="en-US" sz="900" dirty="0"/>
              <a:t>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5204" y="220523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constraints: table =&gt;</a:t>
            </a:r>
          </a:p>
          <a:p>
            <a:r>
              <a:rPr lang="en-US" sz="900" dirty="0"/>
              <a:t>                {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table.PrimaryKey</a:t>
            </a:r>
            <a:r>
              <a:rPr lang="en-US" sz="900" dirty="0"/>
              <a:t>("</a:t>
            </a:r>
            <a:r>
              <a:rPr lang="en-US" sz="900" dirty="0" err="1"/>
              <a:t>PK_Towns</a:t>
            </a:r>
            <a:r>
              <a:rPr lang="en-US" sz="900" dirty="0"/>
              <a:t>", x =&gt; </a:t>
            </a:r>
            <a:r>
              <a:rPr lang="en-US" sz="900" dirty="0" err="1"/>
              <a:t>x.Id</a:t>
            </a:r>
            <a:r>
              <a:rPr lang="en-US" sz="900" dirty="0"/>
              <a:t>);</a:t>
            </a:r>
          </a:p>
          <a:p>
            <a:r>
              <a:rPr lang="en-US" sz="900" dirty="0"/>
              <a:t>                });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migrationBuilder.CreateTable</a:t>
            </a:r>
            <a:r>
              <a:rPr lang="en-US" sz="900" dirty="0"/>
              <a:t>(</a:t>
            </a:r>
          </a:p>
          <a:p>
            <a:r>
              <a:rPr lang="en-US" sz="900" dirty="0"/>
              <a:t>                name: "Universities",</a:t>
            </a:r>
          </a:p>
          <a:p>
            <a:r>
              <a:rPr lang="en-US" sz="900" dirty="0"/>
              <a:t>                columns: table =&gt; new</a:t>
            </a:r>
          </a:p>
          <a:p>
            <a:r>
              <a:rPr lang="en-US" sz="900" dirty="0"/>
              <a:t>                {</a:t>
            </a:r>
          </a:p>
          <a:p>
            <a:r>
              <a:rPr lang="en-US" sz="900" dirty="0"/>
              <a:t>                    Id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</a:t>
            </a:r>
          </a:p>
          <a:p>
            <a:r>
              <a:rPr lang="en-US" sz="900" dirty="0"/>
              <a:t>                        .Annotation("</a:t>
            </a:r>
            <a:r>
              <a:rPr lang="en-US" sz="900" dirty="0" err="1"/>
              <a:t>SqlServer:Identity</a:t>
            </a:r>
            <a:r>
              <a:rPr lang="en-US" sz="900" dirty="0"/>
              <a:t>", "1, 1"),</a:t>
            </a:r>
          </a:p>
          <a:p>
            <a:r>
              <a:rPr lang="en-US" sz="900" dirty="0"/>
              <a:t>                    Name = </a:t>
            </a:r>
            <a:r>
              <a:rPr lang="en-US" sz="900" dirty="0" err="1"/>
              <a:t>table.Column</a:t>
            </a:r>
            <a:r>
              <a:rPr lang="en-US" sz="900" dirty="0"/>
              <a:t>&lt;string&gt;(type: "</a:t>
            </a:r>
            <a:r>
              <a:rPr lang="en-US" sz="900" dirty="0" err="1"/>
              <a:t>nvarchar</a:t>
            </a:r>
            <a:r>
              <a:rPr lang="en-US" sz="900" dirty="0"/>
              <a:t>(max)", </a:t>
            </a:r>
            <a:r>
              <a:rPr lang="en-US" sz="900" dirty="0" err="1"/>
              <a:t>nullable</a:t>
            </a:r>
            <a:r>
              <a:rPr lang="en-US" sz="900" dirty="0"/>
              <a:t>: false),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Id_Town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false),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PointsToEnter</a:t>
            </a:r>
            <a:r>
              <a:rPr lang="en-US" sz="900" dirty="0"/>
              <a:t>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</a:t>
            </a:r>
          </a:p>
          <a:p>
            <a:r>
              <a:rPr lang="en-US" sz="900" dirty="0"/>
              <a:t>                },</a:t>
            </a:r>
          </a:p>
          <a:p>
            <a:r>
              <a:rPr lang="en-US" sz="900" dirty="0"/>
              <a:t>                constraints: table =&gt;</a:t>
            </a:r>
          </a:p>
          <a:p>
            <a:r>
              <a:rPr lang="en-US" sz="900" dirty="0"/>
              <a:t>                {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table.PrimaryKey</a:t>
            </a:r>
            <a:r>
              <a:rPr lang="en-US" sz="900" dirty="0"/>
              <a:t>("</a:t>
            </a:r>
            <a:r>
              <a:rPr lang="en-US" sz="900" dirty="0" err="1"/>
              <a:t>PK_Universities</a:t>
            </a:r>
            <a:r>
              <a:rPr lang="en-US" sz="900" dirty="0"/>
              <a:t>", x =&gt; </a:t>
            </a:r>
            <a:r>
              <a:rPr lang="en-US" sz="900" dirty="0" err="1"/>
              <a:t>x.Id</a:t>
            </a:r>
            <a:r>
              <a:rPr lang="en-US" sz="900" dirty="0"/>
              <a:t>);</a:t>
            </a:r>
          </a:p>
          <a:p>
            <a:r>
              <a:rPr lang="en-US" sz="900" dirty="0"/>
              <a:t>                });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protected override void Down(</a:t>
            </a:r>
            <a:r>
              <a:rPr lang="en-US" sz="900" dirty="0" err="1"/>
              <a:t>MigrationBuilder</a:t>
            </a:r>
            <a:r>
              <a:rPr lang="en-US" sz="900" dirty="0"/>
              <a:t> </a:t>
            </a:r>
            <a:r>
              <a:rPr lang="en-US" sz="900" dirty="0" err="1"/>
              <a:t>migrationBuilder</a:t>
            </a:r>
            <a:r>
              <a:rPr lang="en-US" sz="900" dirty="0"/>
              <a:t>)</a:t>
            </a:r>
          </a:p>
          <a:p>
            <a:r>
              <a:rPr lang="en-US" sz="900" dirty="0"/>
              <a:t>        {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migrationBuilder.DropTable</a:t>
            </a:r>
            <a:r>
              <a:rPr lang="en-US" sz="900" dirty="0"/>
              <a:t>(</a:t>
            </a:r>
          </a:p>
          <a:p>
            <a:r>
              <a:rPr lang="en-US" sz="900" dirty="0"/>
              <a:t>                name: "Schools");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migrationBuilder.DropTable</a:t>
            </a:r>
            <a:r>
              <a:rPr lang="en-US" sz="900" dirty="0"/>
              <a:t>(</a:t>
            </a:r>
          </a:p>
          <a:p>
            <a:r>
              <a:rPr lang="en-US" sz="900" dirty="0"/>
              <a:t>                name: "Students");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migrationBuilder.DropTable</a:t>
            </a:r>
            <a:r>
              <a:rPr lang="en-US" sz="900" dirty="0"/>
              <a:t>(</a:t>
            </a:r>
          </a:p>
          <a:p>
            <a:r>
              <a:rPr lang="en-US" sz="900" dirty="0"/>
              <a:t>                name: "Towns");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migrationBuilder.DropTable</a:t>
            </a:r>
            <a:r>
              <a:rPr lang="en-US" sz="900" dirty="0"/>
              <a:t>(</a:t>
            </a:r>
          </a:p>
          <a:p>
            <a:r>
              <a:rPr lang="en-US" sz="900" dirty="0"/>
              <a:t>                name: "Universities");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6453" y="9816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migrationBuilder.CreateTable</a:t>
            </a:r>
            <a:r>
              <a:rPr lang="en-US" sz="900" dirty="0"/>
              <a:t>(</a:t>
            </a:r>
          </a:p>
          <a:p>
            <a:r>
              <a:rPr lang="en-US" sz="900" dirty="0"/>
              <a:t>                name: "Towns",</a:t>
            </a:r>
          </a:p>
          <a:p>
            <a:r>
              <a:rPr lang="en-US" sz="900" dirty="0"/>
              <a:t>                columns: table =&gt; new</a:t>
            </a:r>
          </a:p>
          <a:p>
            <a:r>
              <a:rPr lang="en-US" sz="900" dirty="0"/>
              <a:t>                {</a:t>
            </a:r>
          </a:p>
          <a:p>
            <a:r>
              <a:rPr lang="en-US" sz="900" dirty="0"/>
              <a:t>                    Id = </a:t>
            </a:r>
            <a:r>
              <a:rPr lang="en-US" sz="900" dirty="0" err="1"/>
              <a:t>table.Column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&gt;(type: "</a:t>
            </a:r>
            <a:r>
              <a:rPr lang="en-US" sz="900" dirty="0" err="1"/>
              <a:t>int</a:t>
            </a:r>
            <a:r>
              <a:rPr lang="en-US" sz="900" dirty="0"/>
              <a:t>", </a:t>
            </a:r>
            <a:r>
              <a:rPr lang="en-US" sz="900" dirty="0" err="1"/>
              <a:t>nullable</a:t>
            </a:r>
            <a:r>
              <a:rPr lang="en-US" sz="900" dirty="0"/>
              <a:t>: false)</a:t>
            </a:r>
          </a:p>
          <a:p>
            <a:r>
              <a:rPr lang="en-US" sz="900" dirty="0"/>
              <a:t>                        .Annotation("</a:t>
            </a:r>
            <a:r>
              <a:rPr lang="en-US" sz="900" dirty="0" err="1"/>
              <a:t>SqlServer:Identity</a:t>
            </a:r>
            <a:r>
              <a:rPr lang="en-US" sz="900" dirty="0"/>
              <a:t>", "1, 1"),</a:t>
            </a:r>
          </a:p>
          <a:p>
            <a:r>
              <a:rPr lang="en-US" sz="900" dirty="0"/>
              <a:t>                    Name = </a:t>
            </a:r>
            <a:r>
              <a:rPr lang="en-US" sz="900" dirty="0" err="1"/>
              <a:t>table.Column</a:t>
            </a:r>
            <a:r>
              <a:rPr lang="en-US" sz="900" dirty="0"/>
              <a:t>&lt;string&gt;(type: "</a:t>
            </a:r>
            <a:r>
              <a:rPr lang="en-US" sz="900" dirty="0" err="1"/>
              <a:t>nvarchar</a:t>
            </a:r>
            <a:r>
              <a:rPr lang="en-US" sz="900" dirty="0"/>
              <a:t>(max)", </a:t>
            </a:r>
            <a:r>
              <a:rPr lang="en-US" sz="900" dirty="0" err="1"/>
              <a:t>nullable</a:t>
            </a:r>
            <a:r>
              <a:rPr lang="en-US" sz="900" dirty="0"/>
              <a:t>: false)</a:t>
            </a:r>
          </a:p>
          <a:p>
            <a:r>
              <a:rPr lang="en-US" sz="900" dirty="0"/>
              <a:t>                },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6899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999" y="144792"/>
            <a:ext cx="5744129" cy="659439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ProektDbContext</a:t>
            </a:r>
            <a:r>
              <a:rPr lang="en-US" sz="2400" dirty="0"/>
              <a:t>: MIGRATIONS:</a:t>
            </a:r>
            <a:br>
              <a:rPr lang="en-US" sz="2400" dirty="0"/>
            </a:br>
            <a:r>
              <a:rPr lang="en-US" sz="2400" dirty="0"/>
              <a:t>CLASS </a:t>
            </a:r>
            <a:r>
              <a:rPr lang="en-US" sz="2400" dirty="0" smtClean="0"/>
              <a:t>TABLES: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85" y="144792"/>
            <a:ext cx="2300018" cy="1219200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9374" y="67785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// &lt;auto-generated /&gt;</a:t>
            </a:r>
          </a:p>
          <a:p>
            <a:r>
              <a:rPr lang="en-US" sz="900" dirty="0"/>
              <a:t>using </a:t>
            </a:r>
            <a:r>
              <a:rPr lang="en-US" sz="900" dirty="0" err="1"/>
              <a:t>Microsoft.EntityFrameworkCore</a:t>
            </a:r>
            <a:r>
              <a:rPr lang="en-US" sz="900" dirty="0"/>
              <a:t>;</a:t>
            </a:r>
          </a:p>
          <a:p>
            <a:r>
              <a:rPr lang="en-US" sz="900" dirty="0"/>
              <a:t>using </a:t>
            </a:r>
            <a:r>
              <a:rPr lang="en-US" sz="900" dirty="0" err="1"/>
              <a:t>Microsoft.EntityFrameworkCore.Infrastructure</a:t>
            </a:r>
            <a:r>
              <a:rPr lang="en-US" sz="900" dirty="0"/>
              <a:t>;</a:t>
            </a:r>
          </a:p>
          <a:p>
            <a:r>
              <a:rPr lang="en-US" sz="900" dirty="0"/>
              <a:t>using </a:t>
            </a:r>
            <a:r>
              <a:rPr lang="en-US" sz="900" dirty="0" err="1"/>
              <a:t>Microsoft.EntityFrameworkCore.Metadata</a:t>
            </a:r>
            <a:r>
              <a:rPr lang="en-US" sz="900" dirty="0"/>
              <a:t>;</a:t>
            </a:r>
          </a:p>
          <a:p>
            <a:r>
              <a:rPr lang="en-US" sz="900" dirty="0"/>
              <a:t>using </a:t>
            </a:r>
            <a:r>
              <a:rPr lang="en-US" sz="900" dirty="0" err="1"/>
              <a:t>Microsoft.EntityFrameworkCore.Migrations</a:t>
            </a:r>
            <a:r>
              <a:rPr lang="en-US" sz="900" dirty="0"/>
              <a:t>;</a:t>
            </a:r>
          </a:p>
          <a:p>
            <a:r>
              <a:rPr lang="en-US" sz="900" dirty="0"/>
              <a:t>using </a:t>
            </a:r>
            <a:r>
              <a:rPr lang="en-US" sz="900" dirty="0" err="1"/>
              <a:t>Microsoft.EntityFrameworkCore.Storage.ValueConversion</a:t>
            </a:r>
            <a:r>
              <a:rPr lang="en-US" sz="900" dirty="0"/>
              <a:t>;</a:t>
            </a:r>
          </a:p>
          <a:p>
            <a:r>
              <a:rPr lang="en-US" sz="900" dirty="0"/>
              <a:t>using </a:t>
            </a:r>
            <a:r>
              <a:rPr lang="en-US" sz="900" dirty="0" err="1"/>
              <a:t>ProektDbContext</a:t>
            </a:r>
            <a:r>
              <a:rPr lang="en-US" sz="900" dirty="0"/>
              <a:t>;</a:t>
            </a:r>
          </a:p>
          <a:p>
            <a:r>
              <a:rPr lang="en-US" sz="900" dirty="0"/>
              <a:t>#</a:t>
            </a:r>
            <a:r>
              <a:rPr lang="en-US" sz="900" dirty="0" err="1"/>
              <a:t>nullable</a:t>
            </a:r>
            <a:r>
              <a:rPr lang="en-US" sz="900" dirty="0"/>
              <a:t> disable</a:t>
            </a:r>
          </a:p>
          <a:p>
            <a:r>
              <a:rPr lang="en-US" sz="900" dirty="0"/>
              <a:t>namespace </a:t>
            </a:r>
            <a:r>
              <a:rPr lang="en-US" sz="900" dirty="0" err="1"/>
              <a:t>ProektDbContext.Migrations</a:t>
            </a:r>
            <a:endParaRPr lang="en-US" sz="900" dirty="0"/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[</a:t>
            </a:r>
            <a:r>
              <a:rPr lang="en-US" sz="900" dirty="0" err="1"/>
              <a:t>DbContext</a:t>
            </a:r>
            <a:r>
              <a:rPr lang="en-US" sz="900" dirty="0"/>
              <a:t>(</a:t>
            </a:r>
            <a:r>
              <a:rPr lang="en-US" sz="900" dirty="0" err="1"/>
              <a:t>typeof</a:t>
            </a:r>
            <a:r>
              <a:rPr lang="en-US" sz="900" dirty="0"/>
              <a:t>(</a:t>
            </a:r>
            <a:r>
              <a:rPr lang="en-US" sz="900" dirty="0" err="1"/>
              <a:t>ProektDbContexts</a:t>
            </a:r>
            <a:r>
              <a:rPr lang="en-US" sz="900" dirty="0"/>
              <a:t>))]</a:t>
            </a:r>
          </a:p>
          <a:p>
            <a:r>
              <a:rPr lang="en-US" sz="900" dirty="0"/>
              <a:t>    [Migration("20230318112832_Tables")]</a:t>
            </a:r>
          </a:p>
          <a:p>
            <a:r>
              <a:rPr lang="en-US" sz="900" dirty="0"/>
              <a:t>    partial class Tables</a:t>
            </a:r>
          </a:p>
          <a:p>
            <a:r>
              <a:rPr lang="en-US" sz="900" dirty="0"/>
              <a:t>    {</a:t>
            </a:r>
          </a:p>
          <a:p>
            <a:r>
              <a:rPr lang="en-US" sz="900" dirty="0"/>
              <a:t>        protected override void </a:t>
            </a:r>
            <a:r>
              <a:rPr lang="en-US" sz="900" dirty="0" err="1"/>
              <a:t>BuildTargetModel</a:t>
            </a:r>
            <a:r>
              <a:rPr lang="en-US" sz="900" dirty="0"/>
              <a:t>(</a:t>
            </a:r>
            <a:r>
              <a:rPr lang="en-US" sz="900" dirty="0" err="1"/>
              <a:t>ModelBuilder</a:t>
            </a:r>
            <a:r>
              <a:rPr lang="en-US" sz="900" dirty="0"/>
              <a:t> </a:t>
            </a:r>
            <a:r>
              <a:rPr lang="en-US" sz="900" dirty="0" err="1"/>
              <a:t>modelBuilder</a:t>
            </a:r>
            <a:r>
              <a:rPr lang="en-US" sz="900" dirty="0"/>
              <a:t>)</a:t>
            </a:r>
          </a:p>
          <a:p>
            <a:r>
              <a:rPr lang="en-US" sz="900" dirty="0"/>
              <a:t>        {</a:t>
            </a:r>
          </a:p>
          <a:p>
            <a:r>
              <a:rPr lang="en-US" sz="900" dirty="0"/>
              <a:t>#pragma warning disable 612, 618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modelBuilder</a:t>
            </a:r>
            <a:endParaRPr lang="en-US" sz="900" dirty="0"/>
          </a:p>
          <a:p>
            <a:r>
              <a:rPr lang="en-US" sz="900" dirty="0"/>
              <a:t>                .</a:t>
            </a:r>
            <a:r>
              <a:rPr lang="en-US" sz="900" dirty="0" err="1"/>
              <a:t>HasAnnotation</a:t>
            </a:r>
            <a:r>
              <a:rPr lang="en-US" sz="900" dirty="0"/>
              <a:t>("</a:t>
            </a:r>
            <a:r>
              <a:rPr lang="en-US" sz="900" dirty="0" err="1"/>
              <a:t>ProductVersion</a:t>
            </a:r>
            <a:r>
              <a:rPr lang="en-US" sz="900" dirty="0"/>
              <a:t>", "6.0.15")</a:t>
            </a:r>
          </a:p>
          <a:p>
            <a:r>
              <a:rPr lang="en-US" sz="900" dirty="0"/>
              <a:t>                .</a:t>
            </a:r>
            <a:r>
              <a:rPr lang="en-US" sz="900" dirty="0" err="1"/>
              <a:t>HasAnnotation</a:t>
            </a:r>
            <a:r>
              <a:rPr lang="en-US" sz="900" dirty="0"/>
              <a:t>("</a:t>
            </a:r>
            <a:r>
              <a:rPr lang="en-US" sz="900" dirty="0" err="1"/>
              <a:t>Relational:MaxIdentifierLength</a:t>
            </a:r>
            <a:r>
              <a:rPr lang="en-US" sz="900" dirty="0"/>
              <a:t>", 128);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SqlServerModelBuilderExtensions.UseIdentityColumns</a:t>
            </a:r>
            <a:r>
              <a:rPr lang="en-US" sz="900" dirty="0"/>
              <a:t>(</a:t>
            </a:r>
            <a:r>
              <a:rPr lang="en-US" sz="900" dirty="0" err="1"/>
              <a:t>modelBuilder</a:t>
            </a:r>
            <a:r>
              <a:rPr lang="en-US" sz="900" dirty="0"/>
              <a:t>, 1L, 1);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modelBuilder.Entity</a:t>
            </a:r>
            <a:r>
              <a:rPr lang="en-US" sz="900" dirty="0"/>
              <a:t>("</a:t>
            </a:r>
            <a:r>
              <a:rPr lang="en-US" sz="900" dirty="0" err="1"/>
              <a:t>ProektDbContext.Model.School</a:t>
            </a:r>
            <a:r>
              <a:rPr lang="en-US" sz="900" dirty="0"/>
              <a:t>", b =&gt;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952" y="36188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&gt;("Id")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ValueGeneratedOnAdd</a:t>
            </a:r>
            <a:r>
              <a:rPr lang="en-US" sz="900" dirty="0"/>
              <a:t>()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int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SqlServerPropertyBuilderExtensions.UseIdentityColumn</a:t>
            </a:r>
            <a:r>
              <a:rPr lang="en-US" sz="900" dirty="0"/>
              <a:t>(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&gt;("Id"), 1L, 1);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</a:t>
            </a:r>
            <a:r>
              <a:rPr lang="en-US" sz="900" dirty="0" err="1"/>
              <a:t>Id_Student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int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</a:t>
            </a:r>
            <a:r>
              <a:rPr lang="en-US" sz="900" dirty="0" err="1"/>
              <a:t>Id_Town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int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&lt;string&gt;("Name")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IsRequired</a:t>
            </a:r>
            <a:r>
              <a:rPr lang="en-US" sz="900" dirty="0"/>
              <a:t>()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nvarchar</a:t>
            </a:r>
            <a:r>
              <a:rPr lang="en-US" sz="900" dirty="0"/>
              <a:t>(max)");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</a:t>
            </a:r>
            <a:r>
              <a:rPr lang="en-US" sz="900" dirty="0" err="1"/>
              <a:t>PointsToEnter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int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b.HasKey</a:t>
            </a:r>
            <a:r>
              <a:rPr lang="en-US" sz="900" dirty="0"/>
              <a:t>("Id");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b.ToTable</a:t>
            </a:r>
            <a:r>
              <a:rPr lang="en-US" sz="900" dirty="0"/>
              <a:t>("Schools");</a:t>
            </a:r>
          </a:p>
          <a:p>
            <a:r>
              <a:rPr lang="en-US" sz="900" dirty="0"/>
              <a:t>                });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modelBuilder.Entity</a:t>
            </a:r>
            <a:r>
              <a:rPr lang="en-US" sz="900" dirty="0"/>
              <a:t>("</a:t>
            </a:r>
            <a:r>
              <a:rPr lang="en-US" sz="900" dirty="0" err="1"/>
              <a:t>ProektDbContext.Model.Student</a:t>
            </a:r>
            <a:r>
              <a:rPr lang="en-US" sz="900" dirty="0"/>
              <a:t>", b =&gt;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8942" y="14479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{</a:t>
            </a:r>
            <a:endParaRPr lang="en-US" sz="700" dirty="0"/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&gt;("Id")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ValueGeneratedOnAdd</a:t>
            </a:r>
            <a:r>
              <a:rPr lang="en-US" sz="900" dirty="0"/>
              <a:t>()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int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SqlServerPropertyBuilderExtensions.UseIdentityColumn</a:t>
            </a:r>
            <a:r>
              <a:rPr lang="en-US" sz="900" dirty="0"/>
              <a:t>(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&gt;("Id"), 1L, 1);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&lt;string&gt;("</a:t>
            </a:r>
            <a:r>
              <a:rPr lang="en-US" sz="900" dirty="0" err="1"/>
              <a:t>FirstName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IsRequired</a:t>
            </a:r>
            <a:r>
              <a:rPr lang="en-US" sz="900" dirty="0"/>
              <a:t>()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nvarchar</a:t>
            </a:r>
            <a:r>
              <a:rPr lang="en-US" sz="900" dirty="0"/>
              <a:t>(max)");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&lt;string&gt;("</a:t>
            </a:r>
            <a:r>
              <a:rPr lang="en-US" sz="900" dirty="0" err="1"/>
              <a:t>LastName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IsRequired</a:t>
            </a:r>
            <a:r>
              <a:rPr lang="en-US" sz="900" dirty="0"/>
              <a:t>()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nvarchar</a:t>
            </a:r>
            <a:r>
              <a:rPr lang="en-US" sz="900" dirty="0"/>
              <a:t>(max)");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</a:t>
            </a:r>
            <a:r>
              <a:rPr lang="en-US" sz="900" dirty="0" err="1"/>
              <a:t>PointsForSchool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int</a:t>
            </a:r>
            <a:r>
              <a:rPr lang="en-US" sz="900" dirty="0" smtClean="0"/>
              <a:t>");</a:t>
            </a:r>
            <a:endParaRPr lang="en-US" sz="900" dirty="0"/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</a:t>
            </a:r>
            <a:r>
              <a:rPr lang="en-US" sz="900" dirty="0" err="1"/>
              <a:t>PointsForUnevirsity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int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&lt;string&gt;("</a:t>
            </a:r>
            <a:r>
              <a:rPr lang="en-US" sz="900" dirty="0" err="1"/>
              <a:t>SecondName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IsRequired</a:t>
            </a:r>
            <a:r>
              <a:rPr lang="en-US" sz="900" dirty="0"/>
              <a:t>()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nvarchar</a:t>
            </a:r>
            <a:r>
              <a:rPr lang="en-US" sz="900" dirty="0"/>
              <a:t>(max)");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b.HasKey</a:t>
            </a:r>
            <a:r>
              <a:rPr lang="en-US" sz="900" dirty="0"/>
              <a:t>("Id");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b.ToTable</a:t>
            </a:r>
            <a:r>
              <a:rPr lang="en-US" sz="900" dirty="0"/>
              <a:t>("Students");</a:t>
            </a:r>
          </a:p>
          <a:p>
            <a:r>
              <a:rPr lang="en-US" sz="900" dirty="0"/>
              <a:t>                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463" y="303409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err="1"/>
              <a:t>modelBuilder.Entity</a:t>
            </a:r>
            <a:r>
              <a:rPr lang="en-US" sz="700" dirty="0"/>
              <a:t>("</a:t>
            </a:r>
            <a:r>
              <a:rPr lang="en-US" sz="700" dirty="0" err="1"/>
              <a:t>ProektDbContext.Model.Town</a:t>
            </a:r>
            <a:r>
              <a:rPr lang="en-US" sz="700" dirty="0"/>
              <a:t>", b =&gt;</a:t>
            </a:r>
          </a:p>
          <a:p>
            <a:r>
              <a:rPr lang="en-US" sz="700" dirty="0"/>
              <a:t>                {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b.Property</a:t>
            </a:r>
            <a:r>
              <a:rPr lang="en-US" sz="700" dirty="0"/>
              <a:t>&lt;</a:t>
            </a:r>
            <a:r>
              <a:rPr lang="en-US" sz="700" dirty="0" err="1"/>
              <a:t>int</a:t>
            </a:r>
            <a:r>
              <a:rPr lang="en-US" sz="700" dirty="0"/>
              <a:t>&gt;("Id")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ValueGeneratedOnAdd</a:t>
            </a:r>
            <a:r>
              <a:rPr lang="en-US" sz="700" dirty="0"/>
              <a:t>()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HasColumnType</a:t>
            </a:r>
            <a:r>
              <a:rPr lang="en-US" sz="700" dirty="0"/>
              <a:t>("</a:t>
            </a:r>
            <a:r>
              <a:rPr lang="en-US" sz="700" dirty="0" err="1"/>
              <a:t>int</a:t>
            </a:r>
            <a:r>
              <a:rPr lang="en-US" sz="700" dirty="0"/>
              <a:t>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SqlServerPropertyBuilderExtensions.UseIdentityColumn</a:t>
            </a:r>
            <a:r>
              <a:rPr lang="en-US" sz="700" dirty="0"/>
              <a:t>(</a:t>
            </a:r>
            <a:r>
              <a:rPr lang="en-US" sz="700" dirty="0" err="1"/>
              <a:t>b.Property</a:t>
            </a:r>
            <a:r>
              <a:rPr lang="en-US" sz="700" dirty="0"/>
              <a:t>&lt;</a:t>
            </a:r>
            <a:r>
              <a:rPr lang="en-US" sz="700" dirty="0" err="1"/>
              <a:t>int</a:t>
            </a:r>
            <a:r>
              <a:rPr lang="en-US" sz="700" dirty="0"/>
              <a:t>&gt;("Id"), 1L, 1);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b.Property</a:t>
            </a:r>
            <a:r>
              <a:rPr lang="en-US" sz="700" dirty="0"/>
              <a:t>&lt;string&gt;("Name")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IsRequired</a:t>
            </a:r>
            <a:r>
              <a:rPr lang="en-US" sz="700" dirty="0"/>
              <a:t>()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HasColumnType</a:t>
            </a:r>
            <a:r>
              <a:rPr lang="en-US" sz="700" dirty="0"/>
              <a:t>("</a:t>
            </a:r>
            <a:r>
              <a:rPr lang="en-US" sz="700" dirty="0" err="1"/>
              <a:t>nvarchar</a:t>
            </a:r>
            <a:r>
              <a:rPr lang="en-US" sz="700" dirty="0"/>
              <a:t>(max)");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b.HasKey</a:t>
            </a:r>
            <a:r>
              <a:rPr lang="en-US" sz="700" dirty="0"/>
              <a:t>("Id");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b.ToTable</a:t>
            </a:r>
            <a:r>
              <a:rPr lang="en-US" sz="700" dirty="0"/>
              <a:t>("Towns");</a:t>
            </a:r>
          </a:p>
          <a:p>
            <a:r>
              <a:rPr lang="en-US" sz="700" dirty="0"/>
              <a:t>                });</a:t>
            </a:r>
          </a:p>
          <a:p>
            <a:r>
              <a:rPr lang="en-US" sz="700" dirty="0"/>
              <a:t>            </a:t>
            </a:r>
            <a:r>
              <a:rPr lang="en-US" sz="700" dirty="0" err="1"/>
              <a:t>modelBuilder.Entity</a:t>
            </a:r>
            <a:r>
              <a:rPr lang="en-US" sz="700" dirty="0"/>
              <a:t>("</a:t>
            </a:r>
            <a:r>
              <a:rPr lang="en-US" sz="700" dirty="0" err="1"/>
              <a:t>ProektDbContext.Model.University</a:t>
            </a:r>
            <a:r>
              <a:rPr lang="en-US" sz="700" dirty="0"/>
              <a:t>", b =&gt;</a:t>
            </a:r>
          </a:p>
          <a:p>
            <a:r>
              <a:rPr lang="en-US" sz="700" dirty="0"/>
              <a:t>                {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b.Property</a:t>
            </a:r>
            <a:r>
              <a:rPr lang="en-US" sz="700" dirty="0"/>
              <a:t>&lt;</a:t>
            </a:r>
            <a:r>
              <a:rPr lang="en-US" sz="700" dirty="0" err="1"/>
              <a:t>int</a:t>
            </a:r>
            <a:r>
              <a:rPr lang="en-US" sz="700" dirty="0"/>
              <a:t>&gt;("Id")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ValueGeneratedOnAdd</a:t>
            </a:r>
            <a:r>
              <a:rPr lang="en-US" sz="700" dirty="0"/>
              <a:t>()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HasColumnType</a:t>
            </a:r>
            <a:r>
              <a:rPr lang="en-US" sz="700" dirty="0"/>
              <a:t>("</a:t>
            </a:r>
            <a:r>
              <a:rPr lang="en-US" sz="700" dirty="0" err="1"/>
              <a:t>int</a:t>
            </a:r>
            <a:r>
              <a:rPr lang="en-US" sz="700" dirty="0"/>
              <a:t>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SqlServerPropertyBuilderExtensions.UseIdentityColumn</a:t>
            </a:r>
            <a:r>
              <a:rPr lang="en-US" sz="700" dirty="0"/>
              <a:t>(</a:t>
            </a:r>
            <a:r>
              <a:rPr lang="en-US" sz="700" dirty="0" err="1"/>
              <a:t>b.Property</a:t>
            </a:r>
            <a:r>
              <a:rPr lang="en-US" sz="700" dirty="0"/>
              <a:t>&lt;</a:t>
            </a:r>
            <a:r>
              <a:rPr lang="en-US" sz="700" dirty="0" err="1"/>
              <a:t>int</a:t>
            </a:r>
            <a:r>
              <a:rPr lang="en-US" sz="700" dirty="0"/>
              <a:t>&gt;("Id"), 1L, 1);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b.Property</a:t>
            </a:r>
            <a:r>
              <a:rPr lang="en-US" sz="700" dirty="0"/>
              <a:t>&lt;</a:t>
            </a:r>
            <a:r>
              <a:rPr lang="en-US" sz="700" dirty="0" err="1"/>
              <a:t>int</a:t>
            </a:r>
            <a:r>
              <a:rPr lang="en-US" sz="700" dirty="0"/>
              <a:t>&gt;("</a:t>
            </a:r>
            <a:r>
              <a:rPr lang="en-US" sz="700" dirty="0" err="1"/>
              <a:t>Id_Student</a:t>
            </a:r>
            <a:r>
              <a:rPr lang="en-US" sz="700" dirty="0"/>
              <a:t>")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HasColumnType</a:t>
            </a:r>
            <a:r>
              <a:rPr lang="en-US" sz="700" dirty="0"/>
              <a:t>("</a:t>
            </a:r>
            <a:r>
              <a:rPr lang="en-US" sz="700" dirty="0" err="1"/>
              <a:t>int</a:t>
            </a:r>
            <a:r>
              <a:rPr lang="en-US" sz="700" dirty="0"/>
              <a:t>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b.Property</a:t>
            </a:r>
            <a:r>
              <a:rPr lang="en-US" sz="700" dirty="0"/>
              <a:t>&lt;</a:t>
            </a:r>
            <a:r>
              <a:rPr lang="en-US" sz="700" dirty="0" err="1"/>
              <a:t>int</a:t>
            </a:r>
            <a:r>
              <a:rPr lang="en-US" sz="700" dirty="0"/>
              <a:t>&gt;("</a:t>
            </a:r>
            <a:r>
              <a:rPr lang="en-US" sz="700" dirty="0" err="1"/>
              <a:t>Id_Town</a:t>
            </a:r>
            <a:r>
              <a:rPr lang="en-US" sz="700" dirty="0"/>
              <a:t>")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HasColumnType</a:t>
            </a:r>
            <a:r>
              <a:rPr lang="en-US" sz="700" dirty="0"/>
              <a:t>("</a:t>
            </a:r>
            <a:r>
              <a:rPr lang="en-US" sz="700" dirty="0" err="1"/>
              <a:t>int</a:t>
            </a:r>
            <a:r>
              <a:rPr lang="en-US" sz="700" dirty="0"/>
              <a:t>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b.Property</a:t>
            </a:r>
            <a:r>
              <a:rPr lang="en-US" sz="700" dirty="0"/>
              <a:t>&lt;string&gt;("Name")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IsRequired</a:t>
            </a:r>
            <a:r>
              <a:rPr lang="en-US" sz="700" dirty="0"/>
              <a:t>()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HasColumnType</a:t>
            </a:r>
            <a:r>
              <a:rPr lang="en-US" sz="700" dirty="0"/>
              <a:t>("</a:t>
            </a:r>
            <a:r>
              <a:rPr lang="en-US" sz="700" dirty="0" err="1"/>
              <a:t>nvarchar</a:t>
            </a:r>
            <a:r>
              <a:rPr lang="en-US" sz="700" dirty="0"/>
              <a:t>(max)");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b.Property</a:t>
            </a:r>
            <a:r>
              <a:rPr lang="en-US" sz="700" dirty="0"/>
              <a:t>&lt;</a:t>
            </a:r>
            <a:r>
              <a:rPr lang="en-US" sz="700" dirty="0" err="1"/>
              <a:t>int</a:t>
            </a:r>
            <a:r>
              <a:rPr lang="en-US" sz="700" dirty="0"/>
              <a:t>&gt;("</a:t>
            </a:r>
            <a:r>
              <a:rPr lang="en-US" sz="700" dirty="0" err="1"/>
              <a:t>PointsToEnter</a:t>
            </a:r>
            <a:r>
              <a:rPr lang="en-US" sz="700" dirty="0"/>
              <a:t>")</a:t>
            </a:r>
          </a:p>
          <a:p>
            <a:r>
              <a:rPr lang="en-US" sz="700" dirty="0"/>
              <a:t>                        .</a:t>
            </a:r>
            <a:r>
              <a:rPr lang="en-US" sz="700" dirty="0" err="1"/>
              <a:t>HasColumnType</a:t>
            </a:r>
            <a:r>
              <a:rPr lang="en-US" sz="700" dirty="0"/>
              <a:t>("</a:t>
            </a:r>
            <a:r>
              <a:rPr lang="en-US" sz="700" dirty="0" err="1"/>
              <a:t>int</a:t>
            </a:r>
            <a:r>
              <a:rPr lang="en-US" sz="700" dirty="0"/>
              <a:t>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b.HasKey</a:t>
            </a:r>
            <a:r>
              <a:rPr lang="en-US" sz="700" dirty="0"/>
              <a:t>("Id");</a:t>
            </a:r>
          </a:p>
          <a:p>
            <a:r>
              <a:rPr lang="en-US" sz="700" dirty="0"/>
              <a:t>                    </a:t>
            </a:r>
            <a:r>
              <a:rPr lang="en-US" sz="700" dirty="0" err="1"/>
              <a:t>b.ToTable</a:t>
            </a:r>
            <a:r>
              <a:rPr lang="en-US" sz="700" dirty="0"/>
              <a:t>("Universities");</a:t>
            </a:r>
          </a:p>
          <a:p>
            <a:r>
              <a:rPr lang="en-US" sz="700" dirty="0"/>
              <a:t>                });</a:t>
            </a:r>
          </a:p>
          <a:p>
            <a:r>
              <a:rPr lang="en-US" sz="700" dirty="0"/>
              <a:t>#pragma warning restore 612, 618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902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362" y="231243"/>
            <a:ext cx="5291660" cy="683157"/>
          </a:xfrm>
        </p:spPr>
        <p:txBody>
          <a:bodyPr>
            <a:normAutofit/>
          </a:bodyPr>
          <a:lstStyle/>
          <a:p>
            <a:r>
              <a:rPr lang="en-US" sz="2000" dirty="0" err="1"/>
              <a:t>ProektDbContext</a:t>
            </a:r>
            <a:r>
              <a:rPr lang="en-US" sz="2000" dirty="0"/>
              <a:t>: MIGRATIONS:</a:t>
            </a:r>
            <a:br>
              <a:rPr lang="en-US" sz="2000" dirty="0"/>
            </a:br>
            <a:r>
              <a:rPr lang="en-US" sz="2000" dirty="0"/>
              <a:t>CLASS TABLES</a:t>
            </a:r>
            <a:r>
              <a:rPr lang="en-US" sz="2000" dirty="0" smtClean="0"/>
              <a:t>: MIGRATION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5" y="231243"/>
            <a:ext cx="2570385" cy="831926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9437" y="1061331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using </a:t>
            </a:r>
            <a:r>
              <a:rPr lang="en-US" sz="1100" dirty="0" err="1"/>
              <a:t>Microsoft.EntityFrameworkCore.Migrations</a:t>
            </a:r>
            <a:r>
              <a:rPr lang="en-US" sz="1100" dirty="0"/>
              <a:t>;</a:t>
            </a:r>
          </a:p>
          <a:p>
            <a:r>
              <a:rPr lang="en-US" sz="1100" dirty="0"/>
              <a:t>#</a:t>
            </a:r>
            <a:r>
              <a:rPr lang="en-US" sz="1100" dirty="0" err="1"/>
              <a:t>nullable</a:t>
            </a:r>
            <a:r>
              <a:rPr lang="en-US" sz="1100" dirty="0"/>
              <a:t> disable</a:t>
            </a:r>
          </a:p>
          <a:p>
            <a:r>
              <a:rPr lang="en-US" sz="1100" dirty="0"/>
              <a:t>namespace </a:t>
            </a:r>
            <a:r>
              <a:rPr lang="en-US" sz="1100" dirty="0" err="1"/>
              <a:t>ProektDbContext.Migrations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partial class Tables : Migration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protected override void Up(</a:t>
            </a:r>
            <a:r>
              <a:rPr lang="en-US" sz="1100" dirty="0" err="1"/>
              <a:t>MigrationBuilder</a:t>
            </a:r>
            <a:r>
              <a:rPr lang="en-US" sz="1100" dirty="0"/>
              <a:t> </a:t>
            </a:r>
            <a:r>
              <a:rPr lang="en-US" sz="1100" dirty="0" err="1"/>
              <a:t>migrationBuilder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migrationBuilder.AddColumn</a:t>
            </a:r>
            <a:r>
              <a:rPr lang="en-US" sz="1100" dirty="0"/>
              <a:t>&lt;</a:t>
            </a:r>
            <a:r>
              <a:rPr lang="en-US" sz="1100" dirty="0" err="1"/>
              <a:t>int</a:t>
            </a:r>
            <a:r>
              <a:rPr lang="en-US" sz="1100" dirty="0"/>
              <a:t>&gt;(</a:t>
            </a:r>
          </a:p>
          <a:p>
            <a:r>
              <a:rPr lang="en-US" sz="1100" dirty="0"/>
              <a:t>                name: "</a:t>
            </a:r>
            <a:r>
              <a:rPr lang="en-US" sz="1100" dirty="0" err="1"/>
              <a:t>Id_Student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  table: "Universities",</a:t>
            </a:r>
          </a:p>
          <a:p>
            <a:r>
              <a:rPr lang="en-US" sz="1100" dirty="0"/>
              <a:t>                type: "</a:t>
            </a:r>
            <a:r>
              <a:rPr lang="en-US" sz="1100" dirty="0" err="1"/>
              <a:t>int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nullable</a:t>
            </a:r>
            <a:r>
              <a:rPr lang="en-US" sz="1100" dirty="0"/>
              <a:t>: false,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defaultValue</a:t>
            </a:r>
            <a:r>
              <a:rPr lang="en-US" sz="1100" dirty="0"/>
              <a:t>: 0);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migrationBuilder.AddColumn</a:t>
            </a:r>
            <a:r>
              <a:rPr lang="en-US" sz="1100" dirty="0"/>
              <a:t>&lt;</a:t>
            </a:r>
            <a:r>
              <a:rPr lang="en-US" sz="1100" dirty="0" err="1"/>
              <a:t>int</a:t>
            </a:r>
            <a:r>
              <a:rPr lang="en-US" sz="1100" dirty="0"/>
              <a:t>&gt;(</a:t>
            </a:r>
          </a:p>
          <a:p>
            <a:r>
              <a:rPr lang="en-US" sz="1100" dirty="0"/>
              <a:t>                name: "</a:t>
            </a:r>
            <a:r>
              <a:rPr lang="en-US" sz="1100" dirty="0" err="1"/>
              <a:t>Id_Student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  table: "Schools",</a:t>
            </a:r>
          </a:p>
          <a:p>
            <a:r>
              <a:rPr lang="en-US" sz="1100" dirty="0"/>
              <a:t>                type: "</a:t>
            </a:r>
            <a:r>
              <a:rPr lang="en-US" sz="1100" dirty="0" err="1"/>
              <a:t>int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nullable</a:t>
            </a:r>
            <a:r>
              <a:rPr lang="en-US" sz="1100" dirty="0"/>
              <a:t>: false,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defaultValue</a:t>
            </a:r>
            <a:r>
              <a:rPr lang="en-US" sz="1100" dirty="0"/>
              <a:t>: 0);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protected override void Down(</a:t>
            </a:r>
            <a:r>
              <a:rPr lang="en-US" sz="1100" dirty="0" err="1"/>
              <a:t>MigrationBuilder</a:t>
            </a:r>
            <a:r>
              <a:rPr lang="en-US" sz="1100" dirty="0"/>
              <a:t> </a:t>
            </a:r>
            <a:r>
              <a:rPr lang="en-US" sz="1100" dirty="0" err="1"/>
              <a:t>migrationBuilder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migrationBuilder.DropColumn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name: "</a:t>
            </a:r>
            <a:r>
              <a:rPr lang="en-US" sz="1100" dirty="0" err="1"/>
              <a:t>Id_Student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  table: "Universities");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migrationBuilder.DropColumn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name: "</a:t>
            </a:r>
            <a:r>
              <a:rPr lang="en-US" sz="1100" dirty="0" err="1"/>
              <a:t>Id_Student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  table: "Schools");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242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903" y="197176"/>
            <a:ext cx="5453025" cy="564823"/>
          </a:xfrm>
        </p:spPr>
        <p:txBody>
          <a:bodyPr>
            <a:normAutofit fontScale="90000"/>
          </a:bodyPr>
          <a:lstStyle/>
          <a:p>
            <a:r>
              <a:rPr lang="en-US" sz="2000" dirty="0" err="1"/>
              <a:t>ProektDbContext</a:t>
            </a:r>
            <a:r>
              <a:rPr lang="en-US" sz="2000" dirty="0"/>
              <a:t>: MIGRATIONS:</a:t>
            </a:r>
            <a:br>
              <a:rPr lang="en-US" sz="2000" dirty="0"/>
            </a:br>
            <a:r>
              <a:rPr lang="en-US" sz="2000" dirty="0"/>
              <a:t>CLASS </a:t>
            </a:r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4932" y="815931"/>
            <a:ext cx="1924926" cy="842683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3591" y="662667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// &lt;auto-generated /&gt;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Microsoft.EntityFrameworkCore.Infrastructure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Microsoft.EntityFrameworkCore.Metadata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Microsoft.EntityFrameworkCore.Migrations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Microsoft.EntityFrameworkCore.Storage.ValueConversion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ProektDbContext</a:t>
            </a:r>
            <a:r>
              <a:rPr lang="en-US" sz="800" dirty="0"/>
              <a:t>;</a:t>
            </a:r>
          </a:p>
          <a:p>
            <a:r>
              <a:rPr lang="en-US" sz="800" dirty="0"/>
              <a:t>#</a:t>
            </a:r>
            <a:r>
              <a:rPr lang="en-US" sz="800" dirty="0" err="1"/>
              <a:t>nullable</a:t>
            </a:r>
            <a:r>
              <a:rPr lang="en-US" sz="800" dirty="0"/>
              <a:t> disable</a:t>
            </a:r>
          </a:p>
          <a:p>
            <a:r>
              <a:rPr lang="en-US" sz="800" dirty="0"/>
              <a:t>namespace </a:t>
            </a:r>
            <a:r>
              <a:rPr lang="en-US" sz="800" dirty="0" err="1"/>
              <a:t>ProektDbContext.Migrations</a:t>
            </a:r>
            <a:endParaRPr lang="en-US" sz="800" dirty="0"/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[</a:t>
            </a:r>
            <a:r>
              <a:rPr lang="en-US" sz="800" dirty="0" err="1"/>
              <a:t>DbContext</a:t>
            </a:r>
            <a:r>
              <a:rPr lang="en-US" sz="800" dirty="0"/>
              <a:t>(</a:t>
            </a:r>
            <a:r>
              <a:rPr lang="en-US" sz="800" dirty="0" err="1"/>
              <a:t>typeof</a:t>
            </a:r>
            <a:r>
              <a:rPr lang="en-US" sz="800" dirty="0"/>
              <a:t>(</a:t>
            </a:r>
            <a:r>
              <a:rPr lang="en-US" sz="800" dirty="0" err="1"/>
              <a:t>ProektDbContexts</a:t>
            </a:r>
            <a:r>
              <a:rPr lang="en-US" sz="800" dirty="0"/>
              <a:t>))]</a:t>
            </a:r>
          </a:p>
          <a:p>
            <a:r>
              <a:rPr lang="en-US" sz="800" dirty="0"/>
              <a:t>    [Migration("20230325151701_yes")]</a:t>
            </a:r>
          </a:p>
          <a:p>
            <a:r>
              <a:rPr lang="en-US" sz="800" dirty="0"/>
              <a:t>    partial class yes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protected override void </a:t>
            </a:r>
            <a:r>
              <a:rPr lang="en-US" sz="800" dirty="0" err="1"/>
              <a:t>BuildTargetModel</a:t>
            </a:r>
            <a:r>
              <a:rPr lang="en-US" sz="800" dirty="0"/>
              <a:t>(</a:t>
            </a:r>
            <a:r>
              <a:rPr lang="en-US" sz="800" dirty="0" err="1"/>
              <a:t>ModelBuilder</a:t>
            </a:r>
            <a:r>
              <a:rPr lang="en-US" sz="800" dirty="0"/>
              <a:t> </a:t>
            </a:r>
            <a:r>
              <a:rPr lang="en-US" sz="800" dirty="0" err="1"/>
              <a:t>modelBuilder</a:t>
            </a:r>
            <a:r>
              <a:rPr lang="en-US" sz="800" dirty="0"/>
              <a:t>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#pragma warning disable 612, 618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</a:t>
            </a:r>
            <a:endParaRPr lang="en-US" sz="800" dirty="0"/>
          </a:p>
          <a:p>
            <a:r>
              <a:rPr lang="en-US" sz="800" dirty="0"/>
              <a:t>                .</a:t>
            </a:r>
            <a:r>
              <a:rPr lang="en-US" sz="800" dirty="0" err="1"/>
              <a:t>HasAnnotation</a:t>
            </a:r>
            <a:r>
              <a:rPr lang="en-US" sz="800" dirty="0"/>
              <a:t>("</a:t>
            </a:r>
            <a:r>
              <a:rPr lang="en-US" sz="800" dirty="0" err="1"/>
              <a:t>ProductVersion</a:t>
            </a:r>
            <a:r>
              <a:rPr lang="en-US" sz="800" dirty="0"/>
              <a:t>", "6.0.15")</a:t>
            </a:r>
          </a:p>
          <a:p>
            <a:r>
              <a:rPr lang="en-US" sz="800" dirty="0"/>
              <a:t>                .</a:t>
            </a:r>
            <a:r>
              <a:rPr lang="en-US" sz="800" dirty="0" err="1"/>
              <a:t>HasAnnotation</a:t>
            </a:r>
            <a:r>
              <a:rPr lang="en-US" sz="800" dirty="0"/>
              <a:t>("</a:t>
            </a:r>
            <a:r>
              <a:rPr lang="en-US" sz="800" dirty="0" err="1"/>
              <a:t>Relational:MaxIdentifierLength</a:t>
            </a:r>
            <a:r>
              <a:rPr lang="en-US" sz="800" dirty="0"/>
              <a:t>", 128);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SqlServerModelBuilderExtensions.UseIdentityColumns</a:t>
            </a:r>
            <a:r>
              <a:rPr lang="en-US" sz="800" dirty="0"/>
              <a:t>(</a:t>
            </a:r>
            <a:r>
              <a:rPr lang="en-US" sz="800" dirty="0" err="1"/>
              <a:t>modelBuilder</a:t>
            </a:r>
            <a:r>
              <a:rPr lang="en-US" sz="800" dirty="0"/>
              <a:t>, 1L, 1);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ProektDbContext.Model.School</a:t>
            </a:r>
            <a:r>
              <a:rPr lang="en-US" sz="800" dirty="0"/>
              <a:t>", b =&gt;</a:t>
            </a:r>
          </a:p>
          <a:p>
            <a:r>
              <a:rPr lang="en-US" sz="800" dirty="0"/>
              <a:t>                {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9050" y="3497244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Id_Student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Id_Town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&lt;string&gt;("Name")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PointsToEnter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("Schools");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ProektDbContext.Model.Student</a:t>
            </a:r>
            <a:r>
              <a:rPr lang="en-US" sz="800" dirty="0"/>
              <a:t>", b =&gt;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8593" y="55693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&gt;("Id")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ValueGeneratedOnAdd</a:t>
            </a:r>
            <a:r>
              <a:rPr lang="en-US" sz="900" dirty="0"/>
              <a:t>()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int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SqlServerPropertyBuilderExtensions.UseIdentityColumn</a:t>
            </a:r>
            <a:r>
              <a:rPr lang="en-US" sz="900" dirty="0"/>
              <a:t>(</a:t>
            </a:r>
            <a:r>
              <a:rPr lang="en-US" sz="900" dirty="0" err="1"/>
              <a:t>b.Property</a:t>
            </a:r>
            <a:r>
              <a:rPr lang="en-US" sz="900" dirty="0"/>
              <a:t>&lt;</a:t>
            </a:r>
            <a:r>
              <a:rPr lang="en-US" sz="900" dirty="0" err="1"/>
              <a:t>int</a:t>
            </a:r>
            <a:r>
              <a:rPr lang="en-US" sz="900" dirty="0"/>
              <a:t>&gt;("Id"), 1L, 1);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b.Property</a:t>
            </a:r>
            <a:r>
              <a:rPr lang="en-US" sz="900" dirty="0"/>
              <a:t>&lt;string&gt;("</a:t>
            </a:r>
            <a:r>
              <a:rPr lang="en-US" sz="900" dirty="0" err="1"/>
              <a:t>FirstName</a:t>
            </a:r>
            <a:r>
              <a:rPr lang="en-US" sz="900" dirty="0"/>
              <a:t>")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IsRequired</a:t>
            </a:r>
            <a:r>
              <a:rPr lang="en-US" sz="900" dirty="0"/>
              <a:t>()</a:t>
            </a:r>
          </a:p>
          <a:p>
            <a:r>
              <a:rPr lang="en-US" sz="900" dirty="0"/>
              <a:t>                        .</a:t>
            </a:r>
            <a:r>
              <a:rPr lang="en-US" sz="900" dirty="0" err="1"/>
              <a:t>HasColumnType</a:t>
            </a:r>
            <a:r>
              <a:rPr lang="en-US" sz="900" dirty="0"/>
              <a:t>("</a:t>
            </a:r>
            <a:r>
              <a:rPr lang="en-US" sz="900" dirty="0" err="1"/>
              <a:t>nvarchar</a:t>
            </a:r>
            <a:r>
              <a:rPr lang="en-US" sz="900" dirty="0"/>
              <a:t>(max)");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3199" y="47958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/>
              <a:t>b.Property</a:t>
            </a:r>
            <a:r>
              <a:rPr lang="en-US" sz="800" dirty="0"/>
              <a:t>&lt;string&gt;("</a:t>
            </a:r>
            <a:r>
              <a:rPr lang="en-US" sz="800" dirty="0" err="1"/>
              <a:t>LastName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PointsForSchool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PointsForUnevirsity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endParaRPr lang="en-US" sz="800" dirty="0"/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</a:t>
            </a:r>
            <a:r>
              <a:rPr lang="en-US" sz="800" dirty="0" err="1"/>
              <a:t>SecondName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("Students");</a:t>
            </a:r>
          </a:p>
          <a:p>
            <a:r>
              <a:rPr lang="en-US" sz="800" dirty="0"/>
              <a:t>                });</a:t>
            </a:r>
          </a:p>
          <a:p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ProektDbContext.Model.Town</a:t>
            </a:r>
            <a:r>
              <a:rPr lang="en-US" sz="800" dirty="0"/>
              <a:t>", b =&gt;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3199" y="2423525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{</a:t>
            </a:r>
            <a:endParaRPr lang="en-US" sz="400" dirty="0"/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&lt;string&gt;("Name")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("Towns");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ProektDbContext.Model.University</a:t>
            </a:r>
            <a:r>
              <a:rPr lang="en-US" sz="800" dirty="0"/>
              <a:t>", b =&gt;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Id_Student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Id_Town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&lt;string&gt;("Name")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PointsToEnter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("Universities");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#pragma warning restore 612, 618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466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796" y="122759"/>
            <a:ext cx="5182269" cy="483169"/>
          </a:xfrm>
        </p:spPr>
        <p:txBody>
          <a:bodyPr>
            <a:normAutofit fontScale="90000"/>
          </a:bodyPr>
          <a:lstStyle/>
          <a:p>
            <a:r>
              <a:rPr lang="en-US" sz="2000" dirty="0" err="1"/>
              <a:t>ProektDbContext</a:t>
            </a:r>
            <a:r>
              <a:rPr lang="en-US" sz="2000" dirty="0"/>
              <a:t>: MIGRATIONS:</a:t>
            </a:r>
            <a:br>
              <a:rPr lang="en-US" sz="2000" dirty="0"/>
            </a:br>
            <a:r>
              <a:rPr lang="en-US" sz="2000" dirty="0"/>
              <a:t>CLASS </a:t>
            </a:r>
            <a:r>
              <a:rPr lang="en-US" sz="2000" dirty="0" smtClean="0"/>
              <a:t>YES:MIGRATION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8752" y="5177927"/>
            <a:ext cx="2718659" cy="613273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251" y="163849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Microsoft.EntityFrameworkCore.Migrations</a:t>
            </a:r>
            <a:r>
              <a:rPr lang="en-US" sz="1400" dirty="0"/>
              <a:t>;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nullable</a:t>
            </a:r>
            <a:r>
              <a:rPr lang="en-US" sz="1400" dirty="0"/>
              <a:t> disable</a:t>
            </a:r>
          </a:p>
          <a:p>
            <a:r>
              <a:rPr lang="en-US" sz="1400" dirty="0"/>
              <a:t>namespace </a:t>
            </a:r>
            <a:r>
              <a:rPr lang="en-US" sz="1400" dirty="0" err="1"/>
              <a:t>ProektDbContext.Migrations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partial class yes : Migration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protected override void Up(</a:t>
            </a:r>
            <a:r>
              <a:rPr lang="en-US" sz="1400" dirty="0" err="1"/>
              <a:t>MigrationBuilder</a:t>
            </a:r>
            <a:r>
              <a:rPr lang="en-US" sz="1400" dirty="0"/>
              <a:t> </a:t>
            </a:r>
            <a:r>
              <a:rPr lang="en-US" sz="1400" dirty="0" err="1"/>
              <a:t>migrationBuilder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protected override void Down(</a:t>
            </a:r>
            <a:r>
              <a:rPr lang="en-US" sz="1400" dirty="0" err="1"/>
              <a:t>MigrationBuilder</a:t>
            </a:r>
            <a:r>
              <a:rPr lang="en-US" sz="1400" dirty="0"/>
              <a:t> </a:t>
            </a:r>
            <a:r>
              <a:rPr lang="en-US" sz="1400" dirty="0" err="1"/>
              <a:t>migrationBuilder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7297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780" y="0"/>
            <a:ext cx="7755161" cy="801491"/>
          </a:xfrm>
        </p:spPr>
        <p:txBody>
          <a:bodyPr>
            <a:normAutofit/>
          </a:bodyPr>
          <a:lstStyle/>
          <a:p>
            <a:r>
              <a:rPr lang="en-US" sz="1800" dirty="0" err="1"/>
              <a:t>ProektDbContext</a:t>
            </a:r>
            <a:r>
              <a:rPr lang="en-US" sz="1800" dirty="0"/>
              <a:t>: MIGRATIONS:</a:t>
            </a:r>
            <a:br>
              <a:rPr lang="en-US" sz="1800" dirty="0"/>
            </a:br>
            <a:r>
              <a:rPr lang="en-US" sz="1800" dirty="0"/>
              <a:t>CLASS </a:t>
            </a:r>
            <a:r>
              <a:rPr lang="en-US" sz="1800" dirty="0" err="1"/>
              <a:t>ProektDbContextModelSnapshot</a:t>
            </a:r>
            <a:r>
              <a:rPr lang="en-US" sz="1800" dirty="0"/>
              <a:t> : </a:t>
            </a:r>
            <a:r>
              <a:rPr lang="en-US" sz="1800" dirty="0" err="1"/>
              <a:t>ModelSnapshot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9002" y="0"/>
            <a:ext cx="2581143" cy="1133140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256" y="80149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// &lt;auto-generated /&gt;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Microsoft.EntityFrameworkCore.Infrastructure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Microsoft.EntityFrameworkCore.Metadata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Microsoft.EntityFrameworkCore.Storage.ValueConversion</a:t>
            </a:r>
            <a:r>
              <a:rPr lang="en-US" sz="800" dirty="0"/>
              <a:t>;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ProektDbContext</a:t>
            </a:r>
            <a:r>
              <a:rPr lang="en-US" sz="800" dirty="0"/>
              <a:t>;</a:t>
            </a:r>
          </a:p>
          <a:p>
            <a:r>
              <a:rPr lang="en-US" sz="800" dirty="0"/>
              <a:t>#</a:t>
            </a:r>
            <a:r>
              <a:rPr lang="en-US" sz="800" dirty="0" err="1"/>
              <a:t>nullable</a:t>
            </a:r>
            <a:r>
              <a:rPr lang="en-US" sz="800" dirty="0"/>
              <a:t> disable</a:t>
            </a:r>
          </a:p>
          <a:p>
            <a:r>
              <a:rPr lang="en-US" sz="800" dirty="0"/>
              <a:t>namespace </a:t>
            </a:r>
            <a:r>
              <a:rPr lang="en-US" sz="800" dirty="0" err="1"/>
              <a:t>ProektDbContext.Migrations</a:t>
            </a:r>
            <a:endParaRPr lang="en-US" sz="800" dirty="0"/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[</a:t>
            </a:r>
            <a:r>
              <a:rPr lang="en-US" sz="800" dirty="0" err="1"/>
              <a:t>DbContext</a:t>
            </a:r>
            <a:r>
              <a:rPr lang="en-US" sz="800" dirty="0"/>
              <a:t>(</a:t>
            </a:r>
            <a:r>
              <a:rPr lang="en-US" sz="800" dirty="0" err="1"/>
              <a:t>typeof</a:t>
            </a:r>
            <a:r>
              <a:rPr lang="en-US" sz="800" dirty="0"/>
              <a:t>(</a:t>
            </a:r>
            <a:r>
              <a:rPr lang="en-US" sz="800" dirty="0" err="1"/>
              <a:t>ProektDbContexts</a:t>
            </a:r>
            <a:r>
              <a:rPr lang="en-US" sz="800" dirty="0"/>
              <a:t>))]</a:t>
            </a:r>
          </a:p>
          <a:p>
            <a:r>
              <a:rPr lang="en-US" sz="800" dirty="0"/>
              <a:t>    partial class </a:t>
            </a:r>
            <a:r>
              <a:rPr lang="en-US" sz="800" dirty="0" err="1"/>
              <a:t>ProektDbContextModelSnapshot</a:t>
            </a:r>
            <a:r>
              <a:rPr lang="en-US" sz="800" dirty="0"/>
              <a:t> : </a:t>
            </a:r>
            <a:r>
              <a:rPr lang="en-US" sz="800" dirty="0" err="1"/>
              <a:t>ModelSnapshot</a:t>
            </a:r>
            <a:endParaRPr lang="en-US" sz="800" dirty="0"/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protected override void </a:t>
            </a:r>
            <a:r>
              <a:rPr lang="en-US" sz="800" dirty="0" err="1"/>
              <a:t>BuildModel</a:t>
            </a:r>
            <a:r>
              <a:rPr lang="en-US" sz="800" dirty="0"/>
              <a:t>(</a:t>
            </a:r>
            <a:r>
              <a:rPr lang="en-US" sz="800" dirty="0" err="1"/>
              <a:t>ModelBuilder</a:t>
            </a:r>
            <a:r>
              <a:rPr lang="en-US" sz="800" dirty="0"/>
              <a:t> </a:t>
            </a:r>
            <a:r>
              <a:rPr lang="en-US" sz="800" dirty="0" err="1"/>
              <a:t>modelBuilder</a:t>
            </a:r>
            <a:r>
              <a:rPr lang="en-US" sz="800" dirty="0"/>
              <a:t>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#pragma warning disable 612, 618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</a:t>
            </a:r>
            <a:endParaRPr lang="en-US" sz="800" dirty="0"/>
          </a:p>
          <a:p>
            <a:r>
              <a:rPr lang="en-US" sz="800" dirty="0"/>
              <a:t>                .</a:t>
            </a:r>
            <a:r>
              <a:rPr lang="en-US" sz="800" dirty="0" err="1"/>
              <a:t>HasAnnotation</a:t>
            </a:r>
            <a:r>
              <a:rPr lang="en-US" sz="800" dirty="0"/>
              <a:t>("</a:t>
            </a:r>
            <a:r>
              <a:rPr lang="en-US" sz="800" dirty="0" err="1"/>
              <a:t>ProductVersion</a:t>
            </a:r>
            <a:r>
              <a:rPr lang="en-US" sz="800" dirty="0"/>
              <a:t>", "6.0.15")</a:t>
            </a:r>
          </a:p>
          <a:p>
            <a:r>
              <a:rPr lang="en-US" sz="800" dirty="0"/>
              <a:t>                .</a:t>
            </a:r>
            <a:r>
              <a:rPr lang="en-US" sz="800" dirty="0" err="1"/>
              <a:t>HasAnnotation</a:t>
            </a:r>
            <a:r>
              <a:rPr lang="en-US" sz="800" dirty="0"/>
              <a:t>("</a:t>
            </a:r>
            <a:r>
              <a:rPr lang="en-US" sz="800" dirty="0" err="1"/>
              <a:t>Relational:MaxIdentifierLength</a:t>
            </a:r>
            <a:r>
              <a:rPr lang="en-US" sz="800" dirty="0"/>
              <a:t>", 128);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SqlServerModelBuilderExtensions.UseIdentityColumns</a:t>
            </a:r>
            <a:r>
              <a:rPr lang="en-US" sz="800" dirty="0"/>
              <a:t>(</a:t>
            </a:r>
            <a:r>
              <a:rPr lang="en-US" sz="800" dirty="0" err="1"/>
              <a:t>modelBuilder</a:t>
            </a:r>
            <a:r>
              <a:rPr lang="en-US" sz="800" dirty="0"/>
              <a:t>, 1L, 1);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ProektDbContext.Model.School</a:t>
            </a:r>
            <a:r>
              <a:rPr lang="en-US" sz="800" dirty="0"/>
              <a:t>", b =&gt;</a:t>
            </a:r>
          </a:p>
          <a:p>
            <a:r>
              <a:rPr lang="en-US" sz="800" dirty="0"/>
              <a:t>                {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3745" y="3346637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Id_Student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Id_Town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&lt;string&gt;("Name")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PointsToEnter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("Schools");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ProektDbContext.Model.Student</a:t>
            </a:r>
            <a:r>
              <a:rPr lang="en-US" sz="800" dirty="0"/>
              <a:t>", b =&gt;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0714" y="539725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</a:t>
            </a:r>
            <a:r>
              <a:rPr lang="en-US" sz="800" dirty="0" err="1"/>
              <a:t>FirstName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1506" y="90371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/>
              <a:t>b.Property</a:t>
            </a:r>
            <a:r>
              <a:rPr lang="en-US" sz="800" dirty="0"/>
              <a:t>&lt;string&gt;("</a:t>
            </a:r>
            <a:r>
              <a:rPr lang="en-US" sz="800" dirty="0" err="1"/>
              <a:t>LastName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PointsForSchool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PointsForUnevirsity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</a:t>
            </a:r>
            <a:r>
              <a:rPr lang="en-US" sz="800" dirty="0" err="1"/>
              <a:t>SecondName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("Students");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ProektDbContext.Model.Town</a:t>
            </a:r>
            <a:r>
              <a:rPr lang="en-US" sz="800" dirty="0"/>
              <a:t>", b =&gt;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4145" y="255335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&lt;string&gt;("Name")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("Towns");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modelBuilder.Entity</a:t>
            </a:r>
            <a:r>
              <a:rPr lang="en-US" sz="800" dirty="0"/>
              <a:t>("</a:t>
            </a:r>
            <a:r>
              <a:rPr lang="en-US" sz="800" dirty="0" err="1"/>
              <a:t>ProektDbContext.Model.University</a:t>
            </a:r>
            <a:r>
              <a:rPr lang="en-US" sz="800" dirty="0"/>
              <a:t>", b =&gt;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ValueGeneratedOnAdd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SqlServerPropertyBuilderExtensions.UseIdentityColumn</a:t>
            </a:r>
            <a:r>
              <a:rPr lang="en-US" sz="800" dirty="0"/>
              <a:t>(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&gt;("Id"), 1L, 1);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Id_Student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Id_Town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&lt;string&gt;("Name")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IsRequired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nvarchar</a:t>
            </a:r>
            <a:r>
              <a:rPr lang="en-US" sz="800" dirty="0"/>
              <a:t>(max)");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b.Property</a:t>
            </a:r>
            <a:r>
              <a:rPr lang="en-US" sz="800" dirty="0"/>
              <a:t>&lt;</a:t>
            </a:r>
            <a:r>
              <a:rPr lang="en-US" sz="800" dirty="0" err="1"/>
              <a:t>int</a:t>
            </a:r>
            <a:r>
              <a:rPr lang="en-US" sz="800" dirty="0"/>
              <a:t>&gt;("</a:t>
            </a:r>
            <a:r>
              <a:rPr lang="en-US" sz="800" dirty="0" err="1"/>
              <a:t>PointsToEnter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.</a:t>
            </a:r>
            <a:r>
              <a:rPr lang="en-US" sz="800" dirty="0" err="1"/>
              <a:t>HasColumnType</a:t>
            </a:r>
            <a:r>
              <a:rPr lang="en-US" sz="800" dirty="0"/>
              <a:t>("</a:t>
            </a:r>
            <a:r>
              <a:rPr lang="en-US" sz="800" dirty="0" err="1"/>
              <a:t>int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b.HasKey</a:t>
            </a:r>
            <a:r>
              <a:rPr lang="en-US" sz="800" dirty="0"/>
              <a:t>("Id");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b.ToTable</a:t>
            </a:r>
            <a:r>
              <a:rPr lang="en-US" sz="800" dirty="0"/>
              <a:t>("Universities");</a:t>
            </a:r>
          </a:p>
          <a:p>
            <a:r>
              <a:rPr lang="en-US" sz="800" dirty="0"/>
              <a:t>                });</a:t>
            </a:r>
          </a:p>
          <a:p>
            <a:r>
              <a:rPr lang="en-US" sz="800" dirty="0"/>
              <a:t>#pragma warning restore 612, 618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97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0" y="155939"/>
            <a:ext cx="3323011" cy="5970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PROGRAM.CS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163" y="5135206"/>
            <a:ext cx="1738158" cy="624290"/>
          </a:xfrm>
        </p:spPr>
        <p:txBody>
          <a:bodyPr/>
          <a:lstStyle/>
          <a:p>
            <a:r>
              <a:rPr lang="en-US" dirty="0" smtClean="0"/>
              <a:t>KOD: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239" y="109130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Priemi.Displays</a:t>
            </a:r>
            <a:r>
              <a:rPr lang="en-US" sz="1400" dirty="0"/>
              <a:t>;</a:t>
            </a:r>
          </a:p>
          <a:p>
            <a:r>
              <a:rPr lang="en-US" sz="1400" dirty="0"/>
              <a:t>Input();</a:t>
            </a:r>
          </a:p>
          <a:p>
            <a:r>
              <a:rPr lang="en-US" sz="1400" dirty="0"/>
              <a:t>static void </a:t>
            </a:r>
            <a:r>
              <a:rPr lang="en-US" sz="1400" dirty="0" err="1"/>
              <a:t>ShowMenu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 ', 18) + "</a:t>
            </a:r>
            <a:r>
              <a:rPr lang="en-US" sz="1400" dirty="0" err="1"/>
              <a:t>Dispay</a:t>
            </a:r>
            <a:r>
              <a:rPr lang="en-US" sz="1400" dirty="0"/>
              <a:t>" + new string(' ', 18));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Console.WriteLine</a:t>
            </a:r>
            <a:r>
              <a:rPr lang="en-US" sz="1400" dirty="0"/>
              <a:t>("1. Towns");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Console.WriteLine</a:t>
            </a:r>
            <a:r>
              <a:rPr lang="en-US" sz="1400" dirty="0"/>
              <a:t>("2. </a:t>
            </a:r>
            <a:r>
              <a:rPr lang="en-US" sz="1400" dirty="0" err="1"/>
              <a:t>Univeristies</a:t>
            </a:r>
            <a:r>
              <a:rPr lang="en-US" sz="1400" dirty="0"/>
              <a:t>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Console.WriteLine</a:t>
            </a:r>
            <a:r>
              <a:rPr lang="en-US" sz="1400" dirty="0"/>
              <a:t>("3. Schools");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Console.WriteLine</a:t>
            </a:r>
            <a:r>
              <a:rPr lang="en-US" sz="1400" dirty="0"/>
              <a:t>("4. Students");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Console.WriteLine</a:t>
            </a:r>
            <a:r>
              <a:rPr lang="en-US" sz="1400" dirty="0"/>
              <a:t>("5. Exit");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3403" y="155939"/>
            <a:ext cx="59527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static void Input()</a:t>
            </a:r>
          </a:p>
          <a:p>
            <a:r>
              <a:rPr lang="en-US" sz="1400" dirty="0"/>
              <a:t>{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closeOperationId</a:t>
            </a:r>
            <a:r>
              <a:rPr lang="en-US" sz="1400" dirty="0"/>
              <a:t> = 5;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operation = -1;</a:t>
            </a:r>
          </a:p>
          <a:p>
            <a:r>
              <a:rPr lang="en-US" sz="1400" dirty="0"/>
              <a:t>    do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ShowMenu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operation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switch (operation)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case 1: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TownDisplay</a:t>
            </a:r>
            <a:r>
              <a:rPr lang="en-US" sz="1400" dirty="0"/>
              <a:t> </a:t>
            </a:r>
            <a:r>
              <a:rPr lang="en-US" sz="1400" dirty="0" err="1"/>
              <a:t>townDisplay</a:t>
            </a:r>
            <a:r>
              <a:rPr lang="en-US" sz="1400" dirty="0"/>
              <a:t> = new </a:t>
            </a:r>
            <a:r>
              <a:rPr lang="en-US" sz="1400" dirty="0" err="1"/>
              <a:t>TownDisplay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case 2: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UniDisplay</a:t>
            </a:r>
            <a:r>
              <a:rPr lang="en-US" sz="1400" dirty="0"/>
              <a:t> </a:t>
            </a:r>
            <a:r>
              <a:rPr lang="en-US" sz="1400" dirty="0" err="1"/>
              <a:t>uniDisplay</a:t>
            </a:r>
            <a:r>
              <a:rPr lang="en-US" sz="1400" dirty="0"/>
              <a:t> = new </a:t>
            </a:r>
            <a:r>
              <a:rPr lang="en-US" sz="1400" dirty="0" err="1"/>
              <a:t>UniDisplay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case 3:</a:t>
            </a:r>
          </a:p>
          <a:p>
            <a:r>
              <a:rPr lang="en-US" sz="1400" dirty="0"/>
              <a:t>               </a:t>
            </a:r>
            <a:r>
              <a:rPr lang="en-US" sz="1400" dirty="0" err="1"/>
              <a:t>SchoolDisplay</a:t>
            </a:r>
            <a:r>
              <a:rPr lang="en-US" sz="1400" dirty="0"/>
              <a:t> </a:t>
            </a:r>
            <a:r>
              <a:rPr lang="en-US" sz="1400" dirty="0" err="1"/>
              <a:t>schoolDisplay</a:t>
            </a:r>
            <a:r>
              <a:rPr lang="en-US" sz="1400" dirty="0"/>
              <a:t> = new </a:t>
            </a:r>
            <a:r>
              <a:rPr lang="en-US" sz="1400" dirty="0" err="1"/>
              <a:t>SchoolDisplay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break;</a:t>
            </a:r>
          </a:p>
          <a:p>
            <a:r>
              <a:rPr lang="en-US" sz="1400" dirty="0"/>
              <a:t>            case 4: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StudentDisplay</a:t>
            </a:r>
            <a:r>
              <a:rPr lang="en-US" sz="1400" dirty="0"/>
              <a:t> </a:t>
            </a:r>
            <a:r>
              <a:rPr lang="en-US" sz="1400" dirty="0" err="1"/>
              <a:t>studentDisplay</a:t>
            </a:r>
            <a:r>
              <a:rPr lang="en-US" sz="1400" dirty="0"/>
              <a:t> = new </a:t>
            </a:r>
            <a:r>
              <a:rPr lang="en-US" sz="1400" dirty="0" err="1"/>
              <a:t>StudentDisplay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default: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 while (operation != </a:t>
            </a:r>
            <a:r>
              <a:rPr lang="en-US" sz="1400" dirty="0" err="1"/>
              <a:t>closeOperationId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66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198" y="5066851"/>
            <a:ext cx="6722428" cy="1208443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2" y="76476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System.Threading.Tasks</a:t>
            </a:r>
            <a:r>
              <a:rPr lang="en-US" dirty="0"/>
              <a:t>;</a:t>
            </a:r>
          </a:p>
          <a:p>
            <a:r>
              <a:rPr lang="en-US" dirty="0"/>
              <a:t>namespace </a:t>
            </a:r>
            <a:r>
              <a:rPr lang="en-US" dirty="0" err="1"/>
              <a:t>ProektDbContext.Model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Town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        public string Name { get; set;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7647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System.Threading.Tasks</a:t>
            </a:r>
            <a:r>
              <a:rPr lang="en-US" dirty="0"/>
              <a:t>;</a:t>
            </a:r>
          </a:p>
          <a:p>
            <a:r>
              <a:rPr lang="en-US" dirty="0"/>
              <a:t>namespace </a:t>
            </a:r>
            <a:r>
              <a:rPr lang="en-US" dirty="0" err="1"/>
              <a:t>ProektDbContext.Model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University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        public string Name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Id_Town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Id_Student</a:t>
            </a:r>
            <a:r>
              <a:rPr lang="en-US" dirty="0"/>
              <a:t> 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PointsToEnter</a:t>
            </a:r>
            <a:r>
              <a:rPr lang="en-US" dirty="0"/>
              <a:t> { get; set;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20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778" y="242001"/>
            <a:ext cx="9905998" cy="747703"/>
          </a:xfrm>
        </p:spPr>
        <p:txBody>
          <a:bodyPr>
            <a:normAutofit/>
          </a:bodyPr>
          <a:lstStyle/>
          <a:p>
            <a:r>
              <a:rPr lang="en-US" sz="2800" dirty="0" err="1"/>
              <a:t>ProektDbContext.cs</a:t>
            </a:r>
            <a:r>
              <a:rPr lang="en-US" sz="2800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4221" y="615852"/>
            <a:ext cx="2279929" cy="2585422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778" y="989704"/>
            <a:ext cx="884278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using </a:t>
            </a:r>
            <a:r>
              <a:rPr lang="en-US" sz="1600" dirty="0" err="1"/>
              <a:t>Microsoft.EntityFrameworkCore</a:t>
            </a:r>
            <a:r>
              <a:rPr lang="en-US" sz="1600" dirty="0"/>
              <a:t>;</a:t>
            </a:r>
          </a:p>
          <a:p>
            <a:r>
              <a:rPr lang="en-US" sz="1600" dirty="0"/>
              <a:t>using </a:t>
            </a:r>
            <a:r>
              <a:rPr lang="en-US" sz="1600" dirty="0" err="1"/>
              <a:t>ProektDbContext.Model</a:t>
            </a:r>
            <a:r>
              <a:rPr lang="en-US" sz="1600" dirty="0"/>
              <a:t>;</a:t>
            </a:r>
          </a:p>
          <a:p>
            <a:r>
              <a:rPr lang="en-US" sz="1600" dirty="0"/>
              <a:t>namespace </a:t>
            </a:r>
            <a:r>
              <a:rPr lang="en-US" sz="1600" dirty="0" err="1"/>
              <a:t>ProektDbContext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 class </a:t>
            </a:r>
            <a:r>
              <a:rPr lang="en-US" sz="1600" dirty="0" err="1"/>
              <a:t>ProektDbContexts</a:t>
            </a:r>
            <a:r>
              <a:rPr lang="en-US" sz="1600" dirty="0"/>
              <a:t> : </a:t>
            </a:r>
            <a:r>
              <a:rPr lang="en-US" sz="1600" dirty="0" err="1"/>
              <a:t>DbContext</a:t>
            </a:r>
            <a:endParaRPr lang="en-US" sz="1600" dirty="0"/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public </a:t>
            </a:r>
            <a:r>
              <a:rPr lang="en-US" sz="1600" dirty="0" err="1"/>
              <a:t>DbSet</a:t>
            </a:r>
            <a:r>
              <a:rPr lang="en-US" sz="1600" dirty="0"/>
              <a:t>&lt;Town&gt; Towns { get; set; }</a:t>
            </a:r>
          </a:p>
          <a:p>
            <a:r>
              <a:rPr lang="en-US" sz="1600" dirty="0"/>
              <a:t>        public </a:t>
            </a:r>
            <a:r>
              <a:rPr lang="en-US" sz="1600" dirty="0" err="1"/>
              <a:t>DbSet</a:t>
            </a:r>
            <a:r>
              <a:rPr lang="en-US" sz="1600" dirty="0"/>
              <a:t>&lt;Student&gt; Students { get; set; }</a:t>
            </a:r>
          </a:p>
          <a:p>
            <a:r>
              <a:rPr lang="en-US" sz="1600" dirty="0"/>
              <a:t>        public </a:t>
            </a:r>
            <a:r>
              <a:rPr lang="en-US" sz="1600" dirty="0" err="1"/>
              <a:t>DbSet</a:t>
            </a:r>
            <a:r>
              <a:rPr lang="en-US" sz="1600" dirty="0"/>
              <a:t>&lt;School&gt; Schools { get; set; }</a:t>
            </a:r>
          </a:p>
          <a:p>
            <a:r>
              <a:rPr lang="en-US" sz="1600" dirty="0"/>
              <a:t>        public </a:t>
            </a:r>
            <a:r>
              <a:rPr lang="en-US" sz="1600" dirty="0" err="1"/>
              <a:t>DbSet</a:t>
            </a:r>
            <a:r>
              <a:rPr lang="en-US" sz="1600" dirty="0"/>
              <a:t>&lt;University&gt; Universities { get; set; }</a:t>
            </a:r>
          </a:p>
          <a:p>
            <a:r>
              <a:rPr lang="en-US" sz="1600" dirty="0"/>
              <a:t>        protected override void </a:t>
            </a:r>
            <a:r>
              <a:rPr lang="en-US" sz="1600" dirty="0" err="1"/>
              <a:t>OnModelCreating</a:t>
            </a:r>
            <a:r>
              <a:rPr lang="en-US" sz="1600" dirty="0"/>
              <a:t>(</a:t>
            </a:r>
            <a:r>
              <a:rPr lang="en-US" sz="1600" dirty="0" err="1"/>
              <a:t>ModelBuilder</a:t>
            </a:r>
            <a:r>
              <a:rPr lang="en-US" sz="1600" dirty="0"/>
              <a:t> </a:t>
            </a:r>
            <a:r>
              <a:rPr lang="en-US" sz="1600" dirty="0" err="1"/>
              <a:t>modelBuilder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base.OnModelCreating</a:t>
            </a:r>
            <a:r>
              <a:rPr lang="en-US" sz="1600" dirty="0"/>
              <a:t>(</a:t>
            </a:r>
            <a:r>
              <a:rPr lang="en-US" sz="1600" dirty="0" err="1"/>
              <a:t>modelBuilder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protected override void </a:t>
            </a:r>
            <a:r>
              <a:rPr lang="en-US" sz="1600" dirty="0" err="1"/>
              <a:t>OnConfiguring</a:t>
            </a:r>
            <a:r>
              <a:rPr lang="en-US" sz="1600" dirty="0"/>
              <a:t>(</a:t>
            </a:r>
            <a:r>
              <a:rPr lang="en-US" sz="1600" dirty="0" err="1"/>
              <a:t>DbContextOptionsBuilder</a:t>
            </a:r>
            <a:r>
              <a:rPr lang="en-US" sz="1600" dirty="0"/>
              <a:t> </a:t>
            </a:r>
            <a:r>
              <a:rPr lang="en-US" sz="1600" dirty="0" err="1"/>
              <a:t>optionsBuilder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optionsBuilder.UseSqlServer</a:t>
            </a:r>
            <a:r>
              <a:rPr lang="en-US" sz="1600" dirty="0"/>
              <a:t>(@"Server=DESKTOP-S10U54F\</a:t>
            </a:r>
            <a:r>
              <a:rPr lang="en-US" sz="1600" dirty="0" err="1"/>
              <a:t>SQLEXPRESS;Database</a:t>
            </a:r>
            <a:r>
              <a:rPr lang="en-US" sz="1600" dirty="0"/>
              <a:t>=</a:t>
            </a:r>
            <a:r>
              <a:rPr lang="en-US" sz="1600" dirty="0" err="1"/>
              <a:t>Priemi;Trusted_Connection</a:t>
            </a:r>
            <a:r>
              <a:rPr lang="en-US" sz="1600" dirty="0"/>
              <a:t>=True;");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base.OnConfiguring</a:t>
            </a:r>
            <a:r>
              <a:rPr lang="en-US" sz="1600" dirty="0"/>
              <a:t>(</a:t>
            </a:r>
            <a:r>
              <a:rPr lang="en-US" sz="1600" dirty="0" err="1"/>
              <a:t>optionsBuilder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40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32" y="188212"/>
            <a:ext cx="9905998" cy="650884"/>
          </a:xfrm>
        </p:spPr>
        <p:txBody>
          <a:bodyPr numCol="3">
            <a:noAutofit/>
          </a:bodyPr>
          <a:lstStyle/>
          <a:p>
            <a:r>
              <a:rPr lang="en-US" sz="2000" dirty="0" err="1" smtClean="0"/>
              <a:t>Priemi</a:t>
            </a:r>
            <a:r>
              <a:rPr lang="en-US" sz="2000" dirty="0"/>
              <a:t>:   </a:t>
            </a:r>
            <a:r>
              <a:rPr lang="en-US" sz="2000" dirty="0" smtClean="0"/>
              <a:t>DISPLAYS: </a:t>
            </a:r>
            <a:r>
              <a:rPr lang="en-US" sz="2000" dirty="0" err="1" smtClean="0"/>
              <a:t>scholdisplay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5068" y="839096"/>
            <a:ext cx="999769" cy="17570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7625" y="839096"/>
            <a:ext cx="5303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ProektDbContext.Model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Priemi.Things</a:t>
            </a:r>
            <a:r>
              <a:rPr lang="en-US" sz="1400" dirty="0"/>
              <a:t>;</a:t>
            </a:r>
          </a:p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System.Collections.Generic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System.Linq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System.Text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System.Threading.Tasks</a:t>
            </a:r>
            <a:r>
              <a:rPr lang="en-US" sz="1400" dirty="0"/>
              <a:t>;</a:t>
            </a:r>
          </a:p>
          <a:p>
            <a:r>
              <a:rPr lang="en-US" sz="1400" dirty="0"/>
              <a:t>namespace </a:t>
            </a:r>
            <a:r>
              <a:rPr lang="en-US" sz="1400" dirty="0" err="1"/>
              <a:t>Priemi.Displays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class </a:t>
            </a:r>
            <a:r>
              <a:rPr lang="en-US" sz="1400" dirty="0" err="1"/>
              <a:t>SchoolDisplay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AllSchool</a:t>
            </a:r>
            <a:r>
              <a:rPr lang="en-US" sz="1400" dirty="0"/>
              <a:t> </a:t>
            </a:r>
            <a:r>
              <a:rPr lang="en-US" sz="1400" dirty="0" err="1"/>
              <a:t>sc</a:t>
            </a:r>
            <a:r>
              <a:rPr lang="en-US" sz="1400" dirty="0"/>
              <a:t> = new </a:t>
            </a:r>
            <a:r>
              <a:rPr lang="en-US" sz="1400" dirty="0" err="1"/>
              <a:t>AllSchool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private void </a:t>
            </a:r>
            <a:r>
              <a:rPr lang="en-US" sz="1400" dirty="0" err="1"/>
              <a:t>ShowMenu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 ', 18) + "School" + new string(' ', 18));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("1. List all schools");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("2. Add new school");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("3.Update school");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("4. Delete school by ID");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("5. Accepted or not");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("6. Exit");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6701" y="103990"/>
            <a:ext cx="535730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void Input()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operation = -1;</a:t>
            </a:r>
          </a:p>
          <a:p>
            <a:r>
              <a:rPr lang="en-US" sz="1400" dirty="0"/>
              <a:t>            do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ShowMenu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operation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    switch (operation)</a:t>
            </a:r>
          </a:p>
          <a:p>
            <a:r>
              <a:rPr lang="en-US" sz="1400" dirty="0"/>
              <a:t>                {</a:t>
            </a:r>
          </a:p>
          <a:p>
            <a:r>
              <a:rPr lang="en-US" sz="1400" dirty="0"/>
              <a:t>                    case 1: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ListAll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2:</a:t>
            </a:r>
          </a:p>
          <a:p>
            <a:r>
              <a:rPr lang="en-US" sz="1400" dirty="0"/>
              <a:t>                        Add();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3:</a:t>
            </a:r>
          </a:p>
          <a:p>
            <a:r>
              <a:rPr lang="en-US" sz="1400" dirty="0"/>
              <a:t>                        Update();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4:</a:t>
            </a:r>
          </a:p>
          <a:p>
            <a:r>
              <a:rPr lang="en-US" sz="1400" dirty="0"/>
              <a:t>                        Delete();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5:</a:t>
            </a:r>
          </a:p>
          <a:p>
            <a:r>
              <a:rPr lang="en-US" sz="1400" dirty="0"/>
              <a:t>                        Accepted();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default: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} while (operation != </a:t>
            </a:r>
            <a:r>
              <a:rPr lang="en-US" sz="1400" dirty="0" err="1"/>
              <a:t>closeOperationId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private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closeOperationId</a:t>
            </a:r>
            <a:r>
              <a:rPr lang="en-US" sz="1400" dirty="0"/>
              <a:t> = 6;</a:t>
            </a:r>
          </a:p>
        </p:txBody>
      </p:sp>
    </p:spTree>
    <p:extLst>
      <p:ext uri="{BB962C8B-B14F-4D97-AF65-F5344CB8AC3E}">
        <p14:creationId xmlns:p14="http://schemas.microsoft.com/office/powerpoint/2010/main" val="40110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961" y="274273"/>
            <a:ext cx="9905998" cy="661642"/>
          </a:xfrm>
        </p:spPr>
        <p:txBody>
          <a:bodyPr>
            <a:normAutofit/>
          </a:bodyPr>
          <a:lstStyle/>
          <a:p>
            <a:r>
              <a:rPr lang="en-US" sz="2800" dirty="0" err="1"/>
              <a:t>scholdisplay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660" y="5057964"/>
            <a:ext cx="2839326" cy="1531173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692" y="1173722"/>
            <a:ext cx="6400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</a:t>
            </a:r>
            <a:r>
              <a:rPr lang="en-US" sz="1600" dirty="0" err="1"/>
              <a:t>SchoolDisplay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Input();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public void Add()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School </a:t>
            </a:r>
            <a:r>
              <a:rPr lang="en-US" sz="1600" dirty="0" err="1"/>
              <a:t>school</a:t>
            </a:r>
            <a:r>
              <a:rPr lang="en-US" sz="1600" dirty="0"/>
              <a:t> = new School();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</a:t>
            </a:r>
            <a:r>
              <a:rPr lang="en-US" sz="1600" dirty="0" err="1"/>
              <a:t>Entert</a:t>
            </a:r>
            <a:r>
              <a:rPr lang="en-US" sz="1600" dirty="0"/>
              <a:t> name:");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school.Name</a:t>
            </a:r>
            <a:r>
              <a:rPr lang="en-US" sz="1600" dirty="0"/>
              <a:t> = 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("Enter Town");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school.Id_Town</a:t>
            </a:r>
            <a:r>
              <a:rPr lang="en-US" sz="1600" dirty="0"/>
              <a:t> = </a:t>
            </a:r>
            <a:r>
              <a:rPr lang="en-US" sz="1600" dirty="0" err="1"/>
              <a:t>int.Parse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("Enter student");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school.Id_Student</a:t>
            </a:r>
            <a:r>
              <a:rPr lang="en-US" sz="1600" dirty="0"/>
              <a:t> = </a:t>
            </a:r>
            <a:r>
              <a:rPr lang="en-US" sz="1600" dirty="0" err="1"/>
              <a:t>int.Parse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("Enter points for enters");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school.PointsToEnter</a:t>
            </a:r>
            <a:r>
              <a:rPr lang="en-US" sz="1600" dirty="0"/>
              <a:t> = </a:t>
            </a:r>
            <a:r>
              <a:rPr lang="en-US" sz="1600" dirty="0" err="1"/>
              <a:t>int.Parse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sc.Add</a:t>
            </a:r>
            <a:r>
              <a:rPr lang="en-US" sz="1600" dirty="0"/>
              <a:t>(school);</a:t>
            </a:r>
          </a:p>
          <a:p>
            <a:r>
              <a:rPr lang="en-US" sz="16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00" y="80796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public void </a:t>
            </a:r>
            <a:r>
              <a:rPr lang="en-US" sz="1400" dirty="0" err="1"/>
              <a:t>ListAll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16) + "Schools" + new String(' ', 16));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un = </a:t>
            </a:r>
            <a:r>
              <a:rPr lang="en-US" sz="1400" dirty="0" err="1"/>
              <a:t>sc.GetAll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foreach</a:t>
            </a:r>
            <a:r>
              <a:rPr lang="en-US" sz="1400" dirty="0"/>
              <a:t> (</a:t>
            </a:r>
            <a:r>
              <a:rPr lang="en-US" sz="1400" dirty="0" err="1"/>
              <a:t>var</a:t>
            </a:r>
            <a:r>
              <a:rPr lang="en-US" sz="1400" dirty="0"/>
              <a:t> item in un)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("{0} {1} {2} {3} {4} ", </a:t>
            </a:r>
            <a:r>
              <a:rPr lang="en-US" sz="1400" dirty="0" err="1"/>
              <a:t>item.Id</a:t>
            </a:r>
            <a:r>
              <a:rPr lang="en-US" sz="1400" dirty="0"/>
              <a:t>, </a:t>
            </a:r>
            <a:r>
              <a:rPr lang="en-US" sz="1400" dirty="0" err="1"/>
              <a:t>item.Name</a:t>
            </a:r>
            <a:r>
              <a:rPr lang="en-US" sz="1400" dirty="0"/>
              <a:t>, </a:t>
            </a:r>
            <a:r>
              <a:rPr lang="en-US" sz="1400" dirty="0" err="1"/>
              <a:t>item.Id_Town</a:t>
            </a:r>
            <a:r>
              <a:rPr lang="en-US" sz="1400" dirty="0"/>
              <a:t>, </a:t>
            </a:r>
            <a:r>
              <a:rPr lang="en-US" sz="1400" dirty="0" err="1"/>
              <a:t>item.Id_Student</a:t>
            </a:r>
            <a:r>
              <a:rPr lang="en-US" sz="1400" dirty="0"/>
              <a:t>, </a:t>
            </a:r>
            <a:r>
              <a:rPr lang="en-US" sz="1400" dirty="0" err="1"/>
              <a:t>item.PointsToEnter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519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51" y="0"/>
            <a:ext cx="9905998" cy="640127"/>
          </a:xfrm>
        </p:spPr>
        <p:txBody>
          <a:bodyPr>
            <a:normAutofit/>
          </a:bodyPr>
          <a:lstStyle/>
          <a:p>
            <a:r>
              <a:rPr lang="en-US" sz="2800" dirty="0" err="1"/>
              <a:t>scholdisplay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55" y="5829663"/>
            <a:ext cx="2645689" cy="1563446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929" y="640127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void Update()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("Enter ID to update:");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id = </a:t>
            </a:r>
            <a:r>
              <a:rPr lang="en-US" sz="1600" dirty="0" err="1"/>
              <a:t>int.Parse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School s = </a:t>
            </a:r>
            <a:r>
              <a:rPr lang="en-US" sz="1600" dirty="0" err="1"/>
              <a:t>sc.Get</a:t>
            </a:r>
            <a:r>
              <a:rPr lang="en-US" sz="1600" dirty="0"/>
              <a:t>(id);</a:t>
            </a:r>
          </a:p>
          <a:p>
            <a:r>
              <a:rPr lang="en-US" sz="1600" dirty="0"/>
              <a:t>            if (s != null)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("Enter name:");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s.Name</a:t>
            </a:r>
            <a:r>
              <a:rPr lang="en-US" sz="1600" dirty="0"/>
              <a:t> = 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("Enter town");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s.Id_Town</a:t>
            </a:r>
            <a:r>
              <a:rPr lang="en-US" sz="1600" dirty="0"/>
              <a:t> = </a:t>
            </a:r>
            <a:r>
              <a:rPr lang="en-US" sz="1600" dirty="0" err="1"/>
              <a:t>int.Parse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("Enter student:");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s.Id_Student</a:t>
            </a:r>
            <a:r>
              <a:rPr lang="en-US" sz="1600" dirty="0"/>
              <a:t> = </a:t>
            </a:r>
            <a:r>
              <a:rPr lang="en-US" sz="1600" dirty="0" err="1"/>
              <a:t>int.Parse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</a:t>
            </a:r>
            <a:r>
              <a:rPr lang="en-US" sz="1600" dirty="0" err="1"/>
              <a:t>Poitns</a:t>
            </a:r>
            <a:r>
              <a:rPr lang="en-US" sz="1600" dirty="0"/>
              <a:t> for enter");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s.PointsToEnter</a:t>
            </a:r>
            <a:r>
              <a:rPr lang="en-US" sz="1600" dirty="0"/>
              <a:t> = </a:t>
            </a:r>
            <a:r>
              <a:rPr lang="en-US" sz="1600" dirty="0" err="1"/>
              <a:t>int.Parse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sc.Update</a:t>
            </a:r>
            <a:r>
              <a:rPr lang="en-US" sz="1600" dirty="0"/>
              <a:t>(s);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else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("School not found!");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9571" y="42507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void Delete()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("Enter ID to delete:");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id = </a:t>
            </a:r>
            <a:r>
              <a:rPr lang="en-US" sz="1600" dirty="0" err="1"/>
              <a:t>int.Parse</a:t>
            </a:r>
            <a:r>
              <a:rPr lang="en-US" sz="1600" dirty="0"/>
              <a:t>(</a:t>
            </a:r>
            <a:r>
              <a:rPr lang="en-US" sz="1600" dirty="0" err="1"/>
              <a:t>Console.ReadLine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sc.Delete</a:t>
            </a:r>
            <a:r>
              <a:rPr lang="en-US" sz="1600" dirty="0"/>
              <a:t>(id);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("Done.");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public void Accepted()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School </a:t>
            </a:r>
            <a:r>
              <a:rPr lang="en-US" sz="1600" dirty="0" err="1"/>
              <a:t>school</a:t>
            </a:r>
            <a:r>
              <a:rPr lang="en-US" sz="1600" dirty="0"/>
              <a:t> = new School();</a:t>
            </a:r>
          </a:p>
          <a:p>
            <a:r>
              <a:rPr lang="en-US" sz="1600" dirty="0"/>
              <a:t>            Student </a:t>
            </a:r>
            <a:r>
              <a:rPr lang="en-US" sz="1600" dirty="0" err="1"/>
              <a:t>student</a:t>
            </a:r>
            <a:r>
              <a:rPr lang="en-US" sz="1600" dirty="0"/>
              <a:t> = new Student();</a:t>
            </a:r>
          </a:p>
          <a:p>
            <a:r>
              <a:rPr lang="en-US" sz="1600" dirty="0"/>
              <a:t>            if (</a:t>
            </a:r>
            <a:r>
              <a:rPr lang="en-US" sz="1600" dirty="0" err="1"/>
              <a:t>school.PointsToEnter</a:t>
            </a:r>
            <a:r>
              <a:rPr lang="en-US" sz="1600" dirty="0"/>
              <a:t> &lt;= </a:t>
            </a:r>
            <a:r>
              <a:rPr lang="en-US" sz="1600" dirty="0" err="1"/>
              <a:t>student.PointsForUnevirsity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("Accepted in " + </a:t>
            </a:r>
            <a:r>
              <a:rPr lang="en-US" sz="1600" dirty="0" err="1"/>
              <a:t>school.Name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else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("Not accepted");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86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34" y="80636"/>
            <a:ext cx="3645740" cy="790734"/>
          </a:xfrm>
        </p:spPr>
        <p:txBody>
          <a:bodyPr>
            <a:normAutofit/>
          </a:bodyPr>
          <a:lstStyle/>
          <a:p>
            <a:r>
              <a:rPr lang="en-US" sz="2800" dirty="0" err="1"/>
              <a:t>StudentDisplay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892" y="5964534"/>
            <a:ext cx="2495082" cy="1122382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226" y="67169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using </a:t>
            </a:r>
            <a:r>
              <a:rPr lang="en-US" sz="1400" dirty="0" err="1"/>
              <a:t>ProektDbContext.Model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Priemi.Things</a:t>
            </a:r>
            <a:r>
              <a:rPr lang="en-US" sz="1400" dirty="0"/>
              <a:t>;</a:t>
            </a:r>
          </a:p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System.Collections.Generic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System.Linq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System.Text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System.Threading.Tasks</a:t>
            </a:r>
            <a:r>
              <a:rPr lang="en-US" sz="1400" dirty="0"/>
              <a:t>;</a:t>
            </a:r>
          </a:p>
          <a:p>
            <a:r>
              <a:rPr lang="en-US" sz="1400" dirty="0"/>
              <a:t>namespace </a:t>
            </a:r>
            <a:r>
              <a:rPr lang="en-US" sz="1400" dirty="0" err="1"/>
              <a:t>Priemi.Displays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 class </a:t>
            </a:r>
            <a:r>
              <a:rPr lang="en-US" sz="1400" dirty="0" err="1"/>
              <a:t>StudentDisplay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AllStudents</a:t>
            </a:r>
            <a:r>
              <a:rPr lang="en-US" sz="1400" dirty="0"/>
              <a:t> students= new </a:t>
            </a:r>
            <a:r>
              <a:rPr lang="en-US" sz="1400" dirty="0" err="1"/>
              <a:t>AllStudents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public void </a:t>
            </a:r>
            <a:r>
              <a:rPr lang="en-US" sz="1400" dirty="0" err="1"/>
              <a:t>ShowMenu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 ', 18) + "Students" + new string(' ', 18));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(new string('-', 40));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("1. List all students");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("2. Add new student");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("3. Update student");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("4. Delete student by ID");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Console.WriteLine</a:t>
            </a:r>
            <a:r>
              <a:rPr lang="en-US" sz="1400" dirty="0"/>
              <a:t>("5. Exit");</a:t>
            </a:r>
          </a:p>
          <a:p>
            <a:r>
              <a:rPr lang="en-US" sz="14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8069" y="86916"/>
            <a:ext cx="5102711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void Input()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var</a:t>
            </a:r>
            <a:r>
              <a:rPr lang="en-US" sz="1400" dirty="0"/>
              <a:t> operation = -1;</a:t>
            </a:r>
          </a:p>
          <a:p>
            <a:r>
              <a:rPr lang="en-US" sz="1400" dirty="0"/>
              <a:t>            do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ShowMenu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operation = </a:t>
            </a:r>
            <a:r>
              <a:rPr lang="en-US" sz="1400" dirty="0" err="1"/>
              <a:t>int.Parse</a:t>
            </a:r>
            <a:r>
              <a:rPr lang="en-US" sz="1400" dirty="0"/>
              <a:t>(</a:t>
            </a:r>
            <a:r>
              <a:rPr lang="en-US" sz="1400" dirty="0" err="1"/>
              <a:t>Console.ReadLine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       switch (operation)</a:t>
            </a:r>
          </a:p>
          <a:p>
            <a:r>
              <a:rPr lang="en-US" sz="1400" dirty="0"/>
              <a:t>                {</a:t>
            </a:r>
          </a:p>
          <a:p>
            <a:r>
              <a:rPr lang="en-US" sz="1400" dirty="0"/>
              <a:t>                    case 1: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ListAll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2:</a:t>
            </a:r>
          </a:p>
          <a:p>
            <a:r>
              <a:rPr lang="en-US" sz="1400" dirty="0"/>
              <a:t>                        Add();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3:</a:t>
            </a:r>
          </a:p>
          <a:p>
            <a:r>
              <a:rPr lang="en-US" sz="1400" dirty="0"/>
              <a:t>                        Update();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case 4:</a:t>
            </a:r>
          </a:p>
          <a:p>
            <a:r>
              <a:rPr lang="en-US" sz="1400" dirty="0"/>
              <a:t>                        Delete();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    default:</a:t>
            </a:r>
          </a:p>
          <a:p>
            <a:r>
              <a:rPr lang="en-US" sz="1400" dirty="0"/>
              <a:t>                        break;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} while (operation != </a:t>
            </a:r>
            <a:r>
              <a:rPr lang="en-US" sz="1400" dirty="0" err="1"/>
              <a:t>closeOperationId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private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closeOperationId</a:t>
            </a:r>
            <a:r>
              <a:rPr lang="en-US" sz="1400" dirty="0"/>
              <a:t> = 5;</a:t>
            </a:r>
          </a:p>
          <a:p>
            <a:r>
              <a:rPr lang="en-US" sz="1400" dirty="0"/>
              <a:t>        public </a:t>
            </a:r>
            <a:r>
              <a:rPr lang="en-US" sz="1400" dirty="0" err="1"/>
              <a:t>StudentDisplay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Input();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0020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586" y="68866"/>
            <a:ext cx="7303750" cy="870716"/>
          </a:xfrm>
        </p:spPr>
        <p:txBody>
          <a:bodyPr/>
          <a:lstStyle/>
          <a:p>
            <a:r>
              <a:rPr lang="en-US" sz="2800" dirty="0" err="1"/>
              <a:t>StudentDisplay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583" y="5690843"/>
            <a:ext cx="4847421" cy="1100867"/>
          </a:xfrm>
        </p:spPr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332" y="104715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void Add()</a:t>
            </a:r>
            <a:endParaRPr lang="en-US" i="1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Student </a:t>
            </a:r>
            <a:r>
              <a:rPr lang="en-US" dirty="0" err="1"/>
              <a:t>student</a:t>
            </a:r>
            <a:r>
              <a:rPr lang="en-US" dirty="0"/>
              <a:t> = new Student();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Entert</a:t>
            </a:r>
            <a:r>
              <a:rPr lang="en-US" dirty="0"/>
              <a:t> name:");</a:t>
            </a:r>
          </a:p>
          <a:p>
            <a:r>
              <a:rPr lang="en-US" dirty="0"/>
              <a:t>            </a:t>
            </a:r>
            <a:r>
              <a:rPr lang="en-US" dirty="0" err="1"/>
              <a:t>student.FirstName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student.SecondName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student.LastName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("Enter points for </a:t>
            </a:r>
            <a:r>
              <a:rPr lang="en-US" dirty="0" err="1"/>
              <a:t>Uni</a:t>
            </a:r>
            <a:r>
              <a:rPr lang="en-US" dirty="0"/>
              <a:t>");</a:t>
            </a:r>
          </a:p>
          <a:p>
            <a:r>
              <a:rPr lang="en-US" dirty="0"/>
              <a:t>            </a:t>
            </a:r>
            <a:r>
              <a:rPr lang="en-US" dirty="0" err="1"/>
              <a:t>student.PointsForUnevirsity</a:t>
            </a:r>
            <a:r>
              <a:rPr lang="en-US" dirty="0"/>
              <a:t>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("Enter points for school");</a:t>
            </a:r>
          </a:p>
          <a:p>
            <a:r>
              <a:rPr lang="en-US" dirty="0"/>
              <a:t>            </a:t>
            </a:r>
            <a:r>
              <a:rPr lang="en-US" dirty="0" err="1"/>
              <a:t>student.PointsForSchool</a:t>
            </a:r>
            <a:r>
              <a:rPr lang="en-US" dirty="0"/>
              <a:t>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r>
              <a:rPr lang="en-US" dirty="0"/>
              <a:t>            </a:t>
            </a:r>
            <a:r>
              <a:rPr lang="en-US" dirty="0" err="1"/>
              <a:t>students.Add</a:t>
            </a:r>
            <a:r>
              <a:rPr lang="en-US" dirty="0"/>
              <a:t>(student);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6809" y="119067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ListAll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(new String('-', 40));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(new String('-', 16) + "Students" + new String(' ', 16));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(new String('-', 40));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students.GetAll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item in 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("{0} {1} {2} {3} {4} {5}", </a:t>
            </a:r>
            <a:r>
              <a:rPr lang="en-US" dirty="0" err="1"/>
              <a:t>item.Id</a:t>
            </a:r>
            <a:r>
              <a:rPr lang="en-US" dirty="0"/>
              <a:t>, </a:t>
            </a:r>
            <a:r>
              <a:rPr lang="en-US" dirty="0" err="1"/>
              <a:t>item.FirstName</a:t>
            </a:r>
            <a:r>
              <a:rPr lang="en-US" dirty="0"/>
              <a:t>, </a:t>
            </a:r>
            <a:r>
              <a:rPr lang="en-US" dirty="0" err="1"/>
              <a:t>item.SecondName</a:t>
            </a:r>
            <a:r>
              <a:rPr lang="en-US" dirty="0"/>
              <a:t>, </a:t>
            </a:r>
            <a:r>
              <a:rPr lang="en-US" dirty="0" err="1"/>
              <a:t>item.LastName</a:t>
            </a:r>
            <a:r>
              <a:rPr lang="en-US" dirty="0"/>
              <a:t>, </a:t>
            </a:r>
            <a:r>
              <a:rPr lang="en-US" dirty="0" err="1"/>
              <a:t>item.PointsForUnevirsity</a:t>
            </a:r>
            <a:r>
              <a:rPr lang="en-US" dirty="0"/>
              <a:t>, </a:t>
            </a:r>
            <a:r>
              <a:rPr lang="en-US" dirty="0" err="1"/>
              <a:t>item.PointsForSchool</a:t>
            </a:r>
            <a:r>
              <a:rPr lang="en-US" dirty="0"/>
              <a:t>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30452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6074</Words>
  <Application>Microsoft Office PowerPoint</Application>
  <PresentationFormat>Widescreen</PresentationFormat>
  <Paragraphs>1388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Circuit</vt:lpstr>
      <vt:lpstr>PROEKT KANDIDATSTVANE</vt:lpstr>
      <vt:lpstr>Model:</vt:lpstr>
      <vt:lpstr>PowerPoint Presentation</vt:lpstr>
      <vt:lpstr>ProektDbContext.cs :</vt:lpstr>
      <vt:lpstr>Priemi:   DISPLAYS: scholdisplay </vt:lpstr>
      <vt:lpstr>scholdisplay</vt:lpstr>
      <vt:lpstr>scholdisplay</vt:lpstr>
      <vt:lpstr>StudentDisplay</vt:lpstr>
      <vt:lpstr>StudentDisplay</vt:lpstr>
      <vt:lpstr>StudentDisplay</vt:lpstr>
      <vt:lpstr>towndisplay</vt:lpstr>
      <vt:lpstr>towndisplay</vt:lpstr>
      <vt:lpstr>unidisplay</vt:lpstr>
      <vt:lpstr>unidisplay</vt:lpstr>
      <vt:lpstr>unidisplay</vt:lpstr>
      <vt:lpstr>Things: CLASS ALLSCHOOL</vt:lpstr>
      <vt:lpstr>THINGS: CLASS ALLSTUDENTS</vt:lpstr>
      <vt:lpstr>THINGS: CLASS ALLTOWN</vt:lpstr>
      <vt:lpstr>THINGS: CLASS ALLUNI</vt:lpstr>
      <vt:lpstr>ProektDbContext: MIGRATIONS: CLASS START</vt:lpstr>
      <vt:lpstr>ProektDbContext: MIGRATIONS: CLASS START:MIGRATION</vt:lpstr>
      <vt:lpstr>ProektDbContext: MIGRATIONS: CLASS TABLES:</vt:lpstr>
      <vt:lpstr>ProektDbContext: MIGRATIONS: CLASS TABLES: MIGRATION</vt:lpstr>
      <vt:lpstr>ProektDbContext: MIGRATIONS: CLASS YES</vt:lpstr>
      <vt:lpstr>ProektDbContext: MIGRATIONS: CLASS YES:MIGRATION</vt:lpstr>
      <vt:lpstr>ProektDbContext: MIGRATIONS: CLASS ProektDbContextModelSnapshot : ModelSnapshot</vt:lpstr>
      <vt:lpstr>PROGRAM.CS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Виктория Тодорова 05</dc:creator>
  <cp:lastModifiedBy>Виктория Тодорова 05</cp:lastModifiedBy>
  <cp:revision>7</cp:revision>
  <dcterms:created xsi:type="dcterms:W3CDTF">2023-03-25T22:38:21Z</dcterms:created>
  <dcterms:modified xsi:type="dcterms:W3CDTF">2023-03-25T23:39:26Z</dcterms:modified>
</cp:coreProperties>
</file>