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10"/>
  </p:notesMasterIdLst>
  <p:sldIdLst>
    <p:sldId id="256" r:id="rId3"/>
    <p:sldId id="257" r:id="rId4"/>
    <p:sldId id="258" r:id="rId5"/>
    <p:sldId id="262" r:id="rId6"/>
    <p:sldId id="261" r:id="rId7"/>
    <p:sldId id="260" r:id="rId8"/>
    <p:sldId id="263" r:id="rId9"/>
  </p:sldIdLst>
  <p:sldSz cx="9144000" cy="5143500" type="screen16x9"/>
  <p:notesSz cx="6858000" cy="9144000"/>
  <p:embeddedFontLst>
    <p:embeddedFont>
      <p:font typeface="Anaheim" panose="020B0604020202020204" charset="0"/>
      <p:regular r:id="rId11"/>
      <p:bold r:id="rId12"/>
    </p:embeddedFont>
    <p:embeddedFont>
      <p:font typeface="Baloo 2" panose="020B0604020202020204" charset="0"/>
      <p:regular r:id="rId13"/>
      <p:bold r:id="rId14"/>
    </p:embeddedFont>
    <p:embeddedFont>
      <p:font typeface="Baloo 2 ExtraBold" panose="020B0604020202020204" charset="0"/>
      <p:bold r:id="rId15"/>
    </p:embeddedFont>
    <p:embeddedFont>
      <p:font typeface="DM Sans" pitchFamily="2" charset="0"/>
      <p:regular r:id="rId16"/>
      <p:bold r:id="rId17"/>
      <p:italic r:id="rId18"/>
      <p:boldItalic r:id="rId19"/>
    </p:embeddedFont>
    <p:embeddedFont>
      <p:font typeface="Nunito Light" pitchFamily="2" charset="0"/>
      <p:regular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ak Abdulla" userId="b2c1537680e8867d" providerId="LiveId" clId="{C7132433-A200-4200-A5C3-7F2E4D9FA373}"/>
    <pc:docChg chg="undo redo custSel addSld modSld sldOrd">
      <pc:chgData name="Malak Abdulla" userId="b2c1537680e8867d" providerId="LiveId" clId="{C7132433-A200-4200-A5C3-7F2E4D9FA373}" dt="2025-06-22T15:43:32.105" v="132" actId="20577"/>
      <pc:docMkLst>
        <pc:docMk/>
      </pc:docMkLst>
      <pc:sldChg chg="modSp mod">
        <pc:chgData name="Malak Abdulla" userId="b2c1537680e8867d" providerId="LiveId" clId="{C7132433-A200-4200-A5C3-7F2E4D9FA373}" dt="2025-06-22T14:46:47.645" v="9" actId="113"/>
        <pc:sldMkLst>
          <pc:docMk/>
          <pc:sldMk cId="0" sldId="257"/>
        </pc:sldMkLst>
        <pc:spChg chg="mod">
          <ac:chgData name="Malak Abdulla" userId="b2c1537680e8867d" providerId="LiveId" clId="{C7132433-A200-4200-A5C3-7F2E4D9FA373}" dt="2025-06-22T14:46:47.645" v="9" actId="113"/>
          <ac:spMkLst>
            <pc:docMk/>
            <pc:sldMk cId="0" sldId="257"/>
            <ac:spMk id="6" creationId="{E0EE312D-3B23-A2A4-F91E-162BC42C20F4}"/>
          </ac:spMkLst>
        </pc:spChg>
      </pc:sldChg>
      <pc:sldChg chg="modSp mod">
        <pc:chgData name="Malak Abdulla" userId="b2c1537680e8867d" providerId="LiveId" clId="{C7132433-A200-4200-A5C3-7F2E4D9FA373}" dt="2025-06-22T15:43:32.105" v="132" actId="20577"/>
        <pc:sldMkLst>
          <pc:docMk/>
          <pc:sldMk cId="0" sldId="260"/>
        </pc:sldMkLst>
        <pc:spChg chg="mod">
          <ac:chgData name="Malak Abdulla" userId="b2c1537680e8867d" providerId="LiveId" clId="{C7132433-A200-4200-A5C3-7F2E4D9FA373}" dt="2025-06-22T15:43:32.105" v="132" actId="20577"/>
          <ac:spMkLst>
            <pc:docMk/>
            <pc:sldMk cId="0" sldId="260"/>
            <ac:spMk id="808" creationId="{00000000-0000-0000-0000-000000000000}"/>
          </ac:spMkLst>
        </pc:spChg>
      </pc:sldChg>
      <pc:sldChg chg="modSp mod">
        <pc:chgData name="Malak Abdulla" userId="b2c1537680e8867d" providerId="LiveId" clId="{C7132433-A200-4200-A5C3-7F2E4D9FA373}" dt="2025-06-22T15:06:28.971" v="77" actId="208"/>
        <pc:sldMkLst>
          <pc:docMk/>
          <pc:sldMk cId="921750535" sldId="261"/>
        </pc:sldMkLst>
        <pc:picChg chg="mod">
          <ac:chgData name="Malak Abdulla" userId="b2c1537680e8867d" providerId="LiveId" clId="{C7132433-A200-4200-A5C3-7F2E4D9FA373}" dt="2025-06-22T15:06:28.971" v="77" actId="208"/>
          <ac:picMkLst>
            <pc:docMk/>
            <pc:sldMk cId="921750535" sldId="261"/>
            <ac:picMk id="3" creationId="{7BB81171-5CC8-B8F9-917F-5148C4759650}"/>
          </ac:picMkLst>
        </pc:picChg>
      </pc:sldChg>
      <pc:sldChg chg="addSp delSp modSp mod">
        <pc:chgData name="Malak Abdulla" userId="b2c1537680e8867d" providerId="LiveId" clId="{C7132433-A200-4200-A5C3-7F2E4D9FA373}" dt="2025-06-22T15:15:34.947" v="130" actId="207"/>
        <pc:sldMkLst>
          <pc:docMk/>
          <pc:sldMk cId="2943696147" sldId="262"/>
        </pc:sldMkLst>
        <pc:spChg chg="add mod">
          <ac:chgData name="Malak Abdulla" userId="b2c1537680e8867d" providerId="LiveId" clId="{C7132433-A200-4200-A5C3-7F2E4D9FA373}" dt="2025-06-22T15:15:34.947" v="130" actId="207"/>
          <ac:spMkLst>
            <pc:docMk/>
            <pc:sldMk cId="2943696147" sldId="262"/>
            <ac:spMk id="2" creationId="{460B26FB-0777-4203-71B7-ABAF1131F315}"/>
          </ac:spMkLst>
        </pc:spChg>
        <pc:spChg chg="mod">
          <ac:chgData name="Malak Abdulla" userId="b2c1537680e8867d" providerId="LiveId" clId="{C7132433-A200-4200-A5C3-7F2E4D9FA373}" dt="2025-06-22T15:14:01.460" v="120" actId="207"/>
          <ac:spMkLst>
            <pc:docMk/>
            <pc:sldMk cId="2943696147" sldId="262"/>
            <ac:spMk id="10" creationId="{15AA456B-9F3E-BBE8-4D3F-92E082A96B27}"/>
          </ac:spMkLst>
        </pc:spChg>
        <pc:graphicFrameChg chg="del">
          <ac:chgData name="Malak Abdulla" userId="b2c1537680e8867d" providerId="LiveId" clId="{C7132433-A200-4200-A5C3-7F2E4D9FA373}" dt="2025-06-22T14:50:27.397" v="10" actId="478"/>
          <ac:graphicFrameMkLst>
            <pc:docMk/>
            <pc:sldMk cId="2943696147" sldId="262"/>
            <ac:graphicFrameMk id="6" creationId="{67B86D49-6584-69BA-94FC-36822992B8D2}"/>
          </ac:graphicFrameMkLst>
        </pc:graphicFrameChg>
        <pc:graphicFrameChg chg="add mod">
          <ac:chgData name="Malak Abdulla" userId="b2c1537680e8867d" providerId="LiveId" clId="{C7132433-A200-4200-A5C3-7F2E4D9FA373}" dt="2025-06-22T15:06:17.161" v="76" actId="208"/>
          <ac:graphicFrameMkLst>
            <pc:docMk/>
            <pc:sldMk cId="2943696147" sldId="262"/>
            <ac:graphicFrameMk id="7" creationId="{67B86D49-6584-69BA-94FC-36822992B8D2}"/>
          </ac:graphicFrameMkLst>
        </pc:graphicFrameChg>
      </pc:sldChg>
      <pc:sldChg chg="delSp modSp add mod ord">
        <pc:chgData name="Malak Abdulla" userId="b2c1537680e8867d" providerId="LiveId" clId="{C7132433-A200-4200-A5C3-7F2E4D9FA373}" dt="2025-06-22T15:08:01.870" v="97" actId="14100"/>
        <pc:sldMkLst>
          <pc:docMk/>
          <pc:sldMk cId="2774954460" sldId="263"/>
        </pc:sldMkLst>
        <pc:spChg chg="mod">
          <ac:chgData name="Malak Abdulla" userId="b2c1537680e8867d" providerId="LiveId" clId="{C7132433-A200-4200-A5C3-7F2E4D9FA373}" dt="2025-06-22T15:08:01.870" v="97" actId="14100"/>
          <ac:spMkLst>
            <pc:docMk/>
            <pc:sldMk cId="2774954460" sldId="263"/>
            <ac:spMk id="704" creationId="{00000000-0000-0000-0000-000000000000}"/>
          </ac:spMkLst>
        </pc:spChg>
        <pc:spChg chg="del mod">
          <ac:chgData name="Malak Abdulla" userId="b2c1537680e8867d" providerId="LiveId" clId="{C7132433-A200-4200-A5C3-7F2E4D9FA373}" dt="2025-06-22T15:07:26.463" v="92" actId="21"/>
          <ac:spMkLst>
            <pc:docMk/>
            <pc:sldMk cId="2774954460" sldId="263"/>
            <ac:spMk id="705"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b2c1537680e8867d/Documents/Analyzers_AirBNB_Workbook.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[Analyzers_AirBNB_Workbook.xlsx]Question 2!PivotTable5</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rgbClr val="FF0000"/>
                </a:solidFill>
              </a:rPr>
              <a:t>"Shared Rooms" </a:t>
            </a:r>
            <a:r>
              <a:rPr lang="en-US">
                <a:solidFill>
                  <a:sysClr val="windowText" lastClr="000000"/>
                </a:solidFill>
              </a:rPr>
              <a:t>Are Ranked </a:t>
            </a:r>
            <a:r>
              <a:rPr lang="en-US" b="1">
                <a:solidFill>
                  <a:sysClr val="windowText" lastClr="000000"/>
                </a:solidFill>
              </a:rPr>
              <a:t>Among</a:t>
            </a:r>
            <a:r>
              <a:rPr lang="en-US">
                <a:solidFill>
                  <a:sysClr val="windowText" lastClr="000000"/>
                </a:solidFill>
              </a:rPr>
              <a:t> The </a:t>
            </a:r>
            <a:r>
              <a:rPr lang="en-US" b="1">
                <a:solidFill>
                  <a:srgbClr val="FF0000"/>
                </a:solidFill>
              </a:rPr>
              <a:t>Top 10 Property Types</a:t>
            </a:r>
            <a:r>
              <a:rPr lang="en-US">
                <a:solidFill>
                  <a:sysClr val="windowText" lastClr="000000"/>
                </a:solidFill>
              </a:rPr>
              <a:t>, With Only a </a:t>
            </a:r>
            <a:r>
              <a:rPr lang="en-US" b="1">
                <a:solidFill>
                  <a:srgbClr val="002060"/>
                </a:solidFill>
              </a:rPr>
              <a:t>1% Lower Score</a:t>
            </a:r>
            <a:r>
              <a:rPr lang="en-US">
                <a:solidFill>
                  <a:srgbClr val="002060"/>
                </a:solidFill>
              </a:rPr>
              <a:t> </a:t>
            </a:r>
            <a:r>
              <a:rPr lang="en-US">
                <a:solidFill>
                  <a:sysClr val="windowText" lastClr="000000"/>
                </a:solidFill>
              </a:rPr>
              <a:t>Than </a:t>
            </a:r>
            <a:r>
              <a:rPr lang="en-US" b="1">
                <a:solidFill>
                  <a:srgbClr val="FF0000"/>
                </a:solidFill>
              </a:rPr>
              <a:t>"Entire Vacation Homes"</a:t>
            </a:r>
          </a:p>
        </c:rich>
      </c:tx>
      <c:layout>
        <c:manualLayout>
          <c:xMode val="edge"/>
          <c:yMode val="edge"/>
          <c:x val="0.11225570935271863"/>
          <c:y val="2.5197984161267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002060"/>
          </a:solidFill>
          <a:ln>
            <a:noFill/>
          </a:ln>
          <a:effectLst/>
        </c:spPr>
      </c:pivotFmt>
      <c:pivotFmt>
        <c:idx val="2"/>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8"/>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0"/>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002060"/>
          </a:solidFill>
          <a:ln>
            <a:noFill/>
          </a:ln>
          <a:effectLst/>
        </c:spPr>
      </c:pivotFmt>
      <c:pivotFmt>
        <c:idx val="12"/>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'Question 2'!$E$3</c:f>
              <c:strCache>
                <c:ptCount val="1"/>
                <c:pt idx="0">
                  <c:v>Total</c:v>
                </c:pt>
              </c:strCache>
            </c:strRef>
          </c:tx>
          <c:spPr>
            <a:solidFill>
              <a:srgbClr val="002060"/>
            </a:solidFill>
            <a:ln>
              <a:noFill/>
            </a:ln>
            <a:effectLst/>
          </c:spPr>
          <c:invertIfNegative val="0"/>
          <c:dPt>
            <c:idx val="0"/>
            <c:invertIfNegative val="0"/>
            <c:bubble3D val="0"/>
            <c:spPr>
              <a:solidFill>
                <a:srgbClr val="002060"/>
              </a:solidFill>
              <a:ln>
                <a:noFill/>
              </a:ln>
              <a:effectLst/>
            </c:spPr>
            <c:extLst>
              <c:ext xmlns:c16="http://schemas.microsoft.com/office/drawing/2014/chart" uri="{C3380CC4-5D6E-409C-BE32-E72D297353CC}">
                <c16:uniqueId val="{00000001-5B5B-4397-AFD2-01C6FB2236C2}"/>
              </c:ext>
            </c:extLst>
          </c:dPt>
          <c:dPt>
            <c:idx val="1"/>
            <c:invertIfNegative val="0"/>
            <c:bubble3D val="0"/>
            <c:spPr>
              <a:solidFill>
                <a:srgbClr val="002060"/>
              </a:solidFill>
              <a:ln>
                <a:noFill/>
              </a:ln>
              <a:effectLst/>
            </c:spPr>
            <c:extLst>
              <c:ext xmlns:c16="http://schemas.microsoft.com/office/drawing/2014/chart" uri="{C3380CC4-5D6E-409C-BE32-E72D297353CC}">
                <c16:uniqueId val="{00000003-5B5B-4397-AFD2-01C6FB2236C2}"/>
              </c:ext>
            </c:extLst>
          </c:dPt>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B5B-4397-AFD2-01C6FB2236C2}"/>
                </c:ext>
              </c:extLst>
            </c:dLbl>
            <c:dLbl>
              <c:idx val="9"/>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B5B-4397-AFD2-01C6FB2236C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'Question 2'!$D$4:$D$14</c:f>
              <c:strCache>
                <c:ptCount val="10"/>
                <c:pt idx="0">
                  <c:v>Shared room in home</c:v>
                </c:pt>
                <c:pt idx="1">
                  <c:v>Private room in casa particular</c:v>
                </c:pt>
                <c:pt idx="2">
                  <c:v>Casa particular</c:v>
                </c:pt>
                <c:pt idx="3">
                  <c:v>Hut</c:v>
                </c:pt>
                <c:pt idx="4">
                  <c:v>Entire chalet</c:v>
                </c:pt>
                <c:pt idx="5">
                  <c:v>Houseboat</c:v>
                </c:pt>
                <c:pt idx="6">
                  <c:v>Entire cabin</c:v>
                </c:pt>
                <c:pt idx="7">
                  <c:v>Private room in cottage</c:v>
                </c:pt>
                <c:pt idx="8">
                  <c:v>Entire guesthouse</c:v>
                </c:pt>
                <c:pt idx="9">
                  <c:v>Entire vacation home</c:v>
                </c:pt>
              </c:strCache>
            </c:strRef>
          </c:cat>
          <c:val>
            <c:numRef>
              <c:f>'Question 2'!$E$4:$E$14</c:f>
              <c:numCache>
                <c:formatCode>0.0</c:formatCode>
                <c:ptCount val="10"/>
                <c:pt idx="0">
                  <c:v>5</c:v>
                </c:pt>
                <c:pt idx="1">
                  <c:v>5</c:v>
                </c:pt>
                <c:pt idx="2">
                  <c:v>5</c:v>
                </c:pt>
                <c:pt idx="3">
                  <c:v>4.96</c:v>
                </c:pt>
                <c:pt idx="4">
                  <c:v>4.96</c:v>
                </c:pt>
                <c:pt idx="5">
                  <c:v>4.96</c:v>
                </c:pt>
                <c:pt idx="6">
                  <c:v>4.9580000000000002</c:v>
                </c:pt>
                <c:pt idx="7">
                  <c:v>4.9228571428571417</c:v>
                </c:pt>
                <c:pt idx="8">
                  <c:v>4.9176190476190476</c:v>
                </c:pt>
                <c:pt idx="9">
                  <c:v>4.9160000000000004</c:v>
                </c:pt>
              </c:numCache>
            </c:numRef>
          </c:val>
          <c:extLst>
            <c:ext xmlns:c16="http://schemas.microsoft.com/office/drawing/2014/chart" uri="{C3380CC4-5D6E-409C-BE32-E72D297353CC}">
              <c16:uniqueId val="{00000005-5B5B-4397-AFD2-01C6FB2236C2}"/>
            </c:ext>
          </c:extLst>
        </c:ser>
        <c:dLbls>
          <c:dLblPos val="outEnd"/>
          <c:showLegendKey val="0"/>
          <c:showVal val="1"/>
          <c:showCatName val="0"/>
          <c:showSerName val="0"/>
          <c:showPercent val="0"/>
          <c:showBubbleSize val="0"/>
        </c:dLbls>
        <c:gapWidth val="182"/>
        <c:axId val="322742015"/>
        <c:axId val="322744095"/>
      </c:barChart>
      <c:catAx>
        <c:axId val="322742015"/>
        <c:scaling>
          <c:orientation val="minMax"/>
        </c:scaling>
        <c:delete val="0"/>
        <c:axPos val="l"/>
        <c:title>
          <c:tx>
            <c:rich>
              <a:bodyPr rot="-5400000" spcFirstLastPara="1" vertOverflow="ellipsis" vert="horz" wrap="square" anchor="ctr" anchorCtr="1"/>
              <a:lstStyle/>
              <a:p>
                <a:pPr>
                  <a:defRPr sz="1000" b="0" i="0" u="none" strike="noStrike" kern="1200" baseline="0">
                    <a:solidFill>
                      <a:srgbClr val="FF0000"/>
                    </a:solidFill>
                    <a:latin typeface="+mn-lt"/>
                    <a:ea typeface="+mn-ea"/>
                    <a:cs typeface="+mn-cs"/>
                  </a:defRPr>
                </a:pPr>
                <a:r>
                  <a:rPr lang="en-US" b="1">
                    <a:solidFill>
                      <a:srgbClr val="FF0000"/>
                    </a:solidFill>
                  </a:rPr>
                  <a:t>Property</a:t>
                </a:r>
                <a:r>
                  <a:rPr lang="en-US" b="1" baseline="0">
                    <a:solidFill>
                      <a:srgbClr val="FF0000"/>
                    </a:solidFill>
                  </a:rPr>
                  <a:t> Types</a:t>
                </a:r>
                <a:endParaRPr lang="en-US" b="1">
                  <a:solidFill>
                    <a:srgbClr val="FF0000"/>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rgbClr val="FF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rgbClr val="FF0000"/>
                </a:solidFill>
                <a:latin typeface="+mn-lt"/>
                <a:ea typeface="+mn-ea"/>
                <a:cs typeface="+mn-cs"/>
              </a:defRPr>
            </a:pPr>
            <a:endParaRPr lang="en-US"/>
          </a:p>
        </c:txPr>
        <c:crossAx val="322744095"/>
        <c:crosses val="autoZero"/>
        <c:auto val="1"/>
        <c:lblAlgn val="ctr"/>
        <c:lblOffset val="100"/>
        <c:noMultiLvlLbl val="0"/>
      </c:catAx>
      <c:valAx>
        <c:axId val="3227440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solidFill>
                      <a:srgbClr val="002060"/>
                    </a:solidFill>
                  </a:rPr>
                  <a:t>Average</a:t>
                </a:r>
                <a:r>
                  <a:rPr lang="en-US" b="1" baseline="0">
                    <a:solidFill>
                      <a:srgbClr val="002060"/>
                    </a:solidFill>
                  </a:rPr>
                  <a:t> Review Rates</a:t>
                </a:r>
                <a:endParaRPr lang="en-US" b="1">
                  <a:solidFill>
                    <a:srgbClr val="002060"/>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742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SLIDES_API60499159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SLIDES_API60499159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SLIDES_API604991595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SLIDES_API604991595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SLIDES_API604991595_1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SLIDES_API604991595_1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a:extLst>
            <a:ext uri="{FF2B5EF4-FFF2-40B4-BE49-F238E27FC236}">
              <a16:creationId xmlns:a16="http://schemas.microsoft.com/office/drawing/2014/main" id="{B8D1B2E3-4DA3-AF53-839A-F1FBAFADC215}"/>
            </a:ext>
          </a:extLst>
        </p:cNvPr>
        <p:cNvGrpSpPr/>
        <p:nvPr/>
      </p:nvGrpSpPr>
      <p:grpSpPr>
        <a:xfrm>
          <a:off x="0" y="0"/>
          <a:ext cx="0" cy="0"/>
          <a:chOff x="0" y="0"/>
          <a:chExt cx="0" cy="0"/>
        </a:xfrm>
      </p:grpSpPr>
      <p:sp>
        <p:nvSpPr>
          <p:cNvPr id="790" name="Google Shape;790;SLIDES_API604991595_1390:notes">
            <a:extLst>
              <a:ext uri="{FF2B5EF4-FFF2-40B4-BE49-F238E27FC236}">
                <a16:creationId xmlns:a16="http://schemas.microsoft.com/office/drawing/2014/main" id="{CAFEBB43-93B2-8C8E-7345-E753CE3B48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SLIDES_API604991595_1390:notes">
            <a:extLst>
              <a:ext uri="{FF2B5EF4-FFF2-40B4-BE49-F238E27FC236}">
                <a16:creationId xmlns:a16="http://schemas.microsoft.com/office/drawing/2014/main" id="{5A15B004-926B-037A-06EC-01FFF0C2FD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759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a:extLst>
            <a:ext uri="{FF2B5EF4-FFF2-40B4-BE49-F238E27FC236}">
              <a16:creationId xmlns:a16="http://schemas.microsoft.com/office/drawing/2014/main" id="{980A4D39-DC77-AA0D-7F45-FE3F4181331C}"/>
            </a:ext>
          </a:extLst>
        </p:cNvPr>
        <p:cNvGrpSpPr/>
        <p:nvPr/>
      </p:nvGrpSpPr>
      <p:grpSpPr>
        <a:xfrm>
          <a:off x="0" y="0"/>
          <a:ext cx="0" cy="0"/>
          <a:chOff x="0" y="0"/>
          <a:chExt cx="0" cy="0"/>
        </a:xfrm>
      </p:grpSpPr>
      <p:sp>
        <p:nvSpPr>
          <p:cNvPr id="790" name="Google Shape;790;SLIDES_API604991595_1390:notes">
            <a:extLst>
              <a:ext uri="{FF2B5EF4-FFF2-40B4-BE49-F238E27FC236}">
                <a16:creationId xmlns:a16="http://schemas.microsoft.com/office/drawing/2014/main" id="{416AEBC5-C3A5-1851-4FD3-C5B8D0A932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SLIDES_API604991595_1390:notes">
            <a:extLst>
              <a:ext uri="{FF2B5EF4-FFF2-40B4-BE49-F238E27FC236}">
                <a16:creationId xmlns:a16="http://schemas.microsoft.com/office/drawing/2014/main" id="{2CE043DF-F6CF-8F85-17CD-D3BA09D8E5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800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SLIDES_API604991595_2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SLIDES_API604991595_2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SLIDES_API60499159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SLIDES_API60499159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1863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grpSp>
        <p:nvGrpSpPr>
          <p:cNvPr id="54" name="Google Shape;54;p14"/>
          <p:cNvGrpSpPr/>
          <p:nvPr/>
        </p:nvGrpSpPr>
        <p:grpSpPr>
          <a:xfrm>
            <a:off x="-1644614" y="-2747525"/>
            <a:ext cx="12278718" cy="10475804"/>
            <a:chOff x="-1644614" y="-2747525"/>
            <a:chExt cx="12278718" cy="10475804"/>
          </a:xfrm>
        </p:grpSpPr>
        <p:sp>
          <p:nvSpPr>
            <p:cNvPr id="55" name="Google Shape;55;p14"/>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14"/>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14"/>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8" name="Google Shape;58;p14"/>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9" name="Google Shape;59;p14"/>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2" name="Google Shape;62;p15"/>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63" name="Google Shape;63;p15"/>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DM Sans"/>
                <a:ea typeface="DM Sans"/>
                <a:cs typeface="DM Sans"/>
                <a:sym typeface="DM Sans"/>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64" name="Google Shape;64;p15"/>
          <p:cNvGrpSpPr/>
          <p:nvPr/>
        </p:nvGrpSpPr>
        <p:grpSpPr>
          <a:xfrm>
            <a:off x="-3162649" y="-2703928"/>
            <a:ext cx="13165613" cy="11244425"/>
            <a:chOff x="-3162649" y="-2703928"/>
            <a:chExt cx="13165613" cy="11244425"/>
          </a:xfrm>
        </p:grpSpPr>
        <p:sp>
          <p:nvSpPr>
            <p:cNvPr id="65" name="Google Shape;65;p15"/>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5"/>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5"/>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0" name="Google Shape;70;p16"/>
          <p:cNvSpPr txBox="1">
            <a:spLocks noGrp="1"/>
          </p:cNvSpPr>
          <p:nvPr>
            <p:ph type="body" idx="1"/>
          </p:nvPr>
        </p:nvSpPr>
        <p:spPr>
          <a:xfrm>
            <a:off x="720000" y="1063351"/>
            <a:ext cx="7704000" cy="396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Nunito Light"/>
              <a:buChar char="●"/>
              <a:defRPr>
                <a:solidFill>
                  <a:srgbClr val="201338"/>
                </a:solidFill>
              </a:defRPr>
            </a:lvl1pPr>
            <a:lvl2pPr marL="914400" lvl="1" indent="-317500">
              <a:lnSpc>
                <a:spcPct val="100000"/>
              </a:lnSpc>
              <a:spcBef>
                <a:spcPts val="0"/>
              </a:spcBef>
              <a:spcAft>
                <a:spcPts val="0"/>
              </a:spcAft>
              <a:buSzPts val="1400"/>
              <a:buFont typeface="Nunito Light"/>
              <a:buChar char="○"/>
              <a:defRPr/>
            </a:lvl2pPr>
            <a:lvl3pPr marL="1371600" lvl="2" indent="-317500">
              <a:lnSpc>
                <a:spcPct val="100000"/>
              </a:lnSpc>
              <a:spcBef>
                <a:spcPts val="0"/>
              </a:spcBef>
              <a:spcAft>
                <a:spcPts val="0"/>
              </a:spcAft>
              <a:buSzPts val="1400"/>
              <a:buFont typeface="Nunito Light"/>
              <a:buChar char="■"/>
              <a:defRPr/>
            </a:lvl3pPr>
            <a:lvl4pPr marL="1828800" lvl="3" indent="-317500">
              <a:lnSpc>
                <a:spcPct val="100000"/>
              </a:lnSpc>
              <a:spcBef>
                <a:spcPts val="0"/>
              </a:spcBef>
              <a:spcAft>
                <a:spcPts val="0"/>
              </a:spcAft>
              <a:buSzPts val="1400"/>
              <a:buFont typeface="Nunito Light"/>
              <a:buChar char="●"/>
              <a:defRPr/>
            </a:lvl4pPr>
            <a:lvl5pPr marL="2286000" lvl="4" indent="-317500">
              <a:lnSpc>
                <a:spcPct val="100000"/>
              </a:lnSpc>
              <a:spcBef>
                <a:spcPts val="0"/>
              </a:spcBef>
              <a:spcAft>
                <a:spcPts val="0"/>
              </a:spcAft>
              <a:buSzPts val="1400"/>
              <a:buFont typeface="Nunito Light"/>
              <a:buChar char="○"/>
              <a:defRPr/>
            </a:lvl5pPr>
            <a:lvl6pPr marL="2743200" lvl="5" indent="-317500">
              <a:lnSpc>
                <a:spcPct val="100000"/>
              </a:lnSpc>
              <a:spcBef>
                <a:spcPts val="0"/>
              </a:spcBef>
              <a:spcAft>
                <a:spcPts val="0"/>
              </a:spcAft>
              <a:buSzPts val="1400"/>
              <a:buFont typeface="Nunito Light"/>
              <a:buChar char="■"/>
              <a:defRPr/>
            </a:lvl6pPr>
            <a:lvl7pPr marL="3200400" lvl="6" indent="-317500">
              <a:lnSpc>
                <a:spcPct val="100000"/>
              </a:lnSpc>
              <a:spcBef>
                <a:spcPts val="0"/>
              </a:spcBef>
              <a:spcAft>
                <a:spcPts val="0"/>
              </a:spcAft>
              <a:buSzPts val="1400"/>
              <a:buFont typeface="Nunito Light"/>
              <a:buChar char="●"/>
              <a:defRPr/>
            </a:lvl7pPr>
            <a:lvl8pPr marL="3657600" lvl="7" indent="-317500">
              <a:lnSpc>
                <a:spcPct val="100000"/>
              </a:lnSpc>
              <a:spcBef>
                <a:spcPts val="0"/>
              </a:spcBef>
              <a:spcAft>
                <a:spcPts val="0"/>
              </a:spcAft>
              <a:buSzPts val="1400"/>
              <a:buFont typeface="Nunito Light"/>
              <a:buChar char="○"/>
              <a:defRPr/>
            </a:lvl8pPr>
            <a:lvl9pPr marL="4114800" lvl="8" indent="-317500">
              <a:lnSpc>
                <a:spcPct val="100000"/>
              </a:lnSpc>
              <a:spcBef>
                <a:spcPts val="0"/>
              </a:spcBef>
              <a:spcAft>
                <a:spcPts val="0"/>
              </a:spcAft>
              <a:buSzPts val="1400"/>
              <a:buFont typeface="Nunito Light"/>
              <a:buChar char="■"/>
              <a:defRPr/>
            </a:lvl9pPr>
          </a:lstStyle>
          <a:p>
            <a:endParaRPr/>
          </a:p>
        </p:txBody>
      </p:sp>
      <p:grpSp>
        <p:nvGrpSpPr>
          <p:cNvPr id="71" name="Google Shape;71;p16"/>
          <p:cNvGrpSpPr/>
          <p:nvPr/>
        </p:nvGrpSpPr>
        <p:grpSpPr>
          <a:xfrm>
            <a:off x="-2070957" y="-2181586"/>
            <a:ext cx="12789989" cy="9622630"/>
            <a:chOff x="-2070957" y="-2181586"/>
            <a:chExt cx="12789989" cy="9622630"/>
          </a:xfrm>
        </p:grpSpPr>
        <p:sp>
          <p:nvSpPr>
            <p:cNvPr id="72" name="Google Shape;72;p16"/>
            <p:cNvSpPr/>
            <p:nvPr/>
          </p:nvSpPr>
          <p:spPr>
            <a:xfrm rot="-7978753">
              <a:off x="7222940" y="-1435304"/>
              <a:ext cx="3098931"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6"/>
            <p:cNvSpPr/>
            <p:nvPr/>
          </p:nvSpPr>
          <p:spPr>
            <a:xfrm rot="-2460279">
              <a:off x="-1652662" y="4289121"/>
              <a:ext cx="3098932" cy="24338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 name="Google Shape;74;p16"/>
          <p:cNvGrpSpPr/>
          <p:nvPr/>
        </p:nvGrpSpPr>
        <p:grpSpPr>
          <a:xfrm>
            <a:off x="8350786" y="175533"/>
            <a:ext cx="627600" cy="887824"/>
            <a:chOff x="2443886" y="2869758"/>
            <a:chExt cx="627600" cy="887824"/>
          </a:xfrm>
        </p:grpSpPr>
        <p:sp>
          <p:nvSpPr>
            <p:cNvPr id="75" name="Google Shape;75;p16"/>
            <p:cNvSpPr/>
            <p:nvPr/>
          </p:nvSpPr>
          <p:spPr>
            <a:xfrm>
              <a:off x="2443886" y="2937682"/>
              <a:ext cx="627600" cy="819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6"/>
            <p:cNvSpPr/>
            <p:nvPr/>
          </p:nvSpPr>
          <p:spPr>
            <a:xfrm>
              <a:off x="2443886" y="2869758"/>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6"/>
            <p:cNvSpPr/>
            <p:nvPr/>
          </p:nvSpPr>
          <p:spPr>
            <a:xfrm>
              <a:off x="2473543" y="2887935"/>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6"/>
            <p:cNvSpPr/>
            <p:nvPr/>
          </p:nvSpPr>
          <p:spPr>
            <a:xfrm>
              <a:off x="2521377" y="2887935"/>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6"/>
            <p:cNvSpPr/>
            <p:nvPr/>
          </p:nvSpPr>
          <p:spPr>
            <a:xfrm>
              <a:off x="2570168" y="2887935"/>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6"/>
            <p:cNvSpPr/>
            <p:nvPr/>
          </p:nvSpPr>
          <p:spPr>
            <a:xfrm>
              <a:off x="2544337" y="3316526"/>
              <a:ext cx="97500" cy="142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6"/>
            <p:cNvSpPr/>
            <p:nvPr/>
          </p:nvSpPr>
          <p:spPr>
            <a:xfrm>
              <a:off x="2692622" y="3217988"/>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6"/>
            <p:cNvSpPr/>
            <p:nvPr/>
          </p:nvSpPr>
          <p:spPr>
            <a:xfrm>
              <a:off x="2840906" y="3129017"/>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6"/>
            <p:cNvSpPr/>
            <p:nvPr/>
          </p:nvSpPr>
          <p:spPr>
            <a:xfrm>
              <a:off x="2578777" y="2982646"/>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6"/>
            <p:cNvSpPr/>
            <p:nvPr/>
          </p:nvSpPr>
          <p:spPr>
            <a:xfrm>
              <a:off x="2515637" y="3521255"/>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6"/>
            <p:cNvSpPr/>
            <p:nvPr/>
          </p:nvSpPr>
          <p:spPr>
            <a:xfrm>
              <a:off x="2515637" y="3573872"/>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6"/>
            <p:cNvSpPr/>
            <p:nvPr/>
          </p:nvSpPr>
          <p:spPr>
            <a:xfrm>
              <a:off x="2568254" y="3626489"/>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6"/>
            <p:cNvSpPr/>
            <p:nvPr/>
          </p:nvSpPr>
          <p:spPr>
            <a:xfrm>
              <a:off x="2636178" y="3679106"/>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 name="Google Shape;88;p16"/>
          <p:cNvGrpSpPr/>
          <p:nvPr/>
        </p:nvGrpSpPr>
        <p:grpSpPr>
          <a:xfrm>
            <a:off x="150790" y="217095"/>
            <a:ext cx="7996462" cy="5057956"/>
            <a:chOff x="150790" y="217095"/>
            <a:chExt cx="7996462" cy="5057956"/>
          </a:xfrm>
        </p:grpSpPr>
        <p:sp>
          <p:nvSpPr>
            <p:cNvPr id="89" name="Google Shape;89;p16"/>
            <p:cNvSpPr/>
            <p:nvPr/>
          </p:nvSpPr>
          <p:spPr>
            <a:xfrm>
              <a:off x="7820577" y="217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 name="Google Shape;90;p16"/>
            <p:cNvGrpSpPr/>
            <p:nvPr/>
          </p:nvGrpSpPr>
          <p:grpSpPr>
            <a:xfrm rot="-8329653">
              <a:off x="354633" y="4434969"/>
              <a:ext cx="451704" cy="788937"/>
              <a:chOff x="8579627" y="228750"/>
              <a:chExt cx="451723" cy="788970"/>
            </a:xfrm>
          </p:grpSpPr>
          <p:sp>
            <p:nvSpPr>
              <p:cNvPr id="91" name="Google Shape;91;p16"/>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6"/>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139" name="Google Shape;139;p18"/>
          <p:cNvGrpSpPr/>
          <p:nvPr/>
        </p:nvGrpSpPr>
        <p:grpSpPr>
          <a:xfrm>
            <a:off x="-1067442" y="-2235586"/>
            <a:ext cx="11334362" cy="8364590"/>
            <a:chOff x="-1067442" y="-2235586"/>
            <a:chExt cx="11334362" cy="8364590"/>
          </a:xfrm>
        </p:grpSpPr>
        <p:sp>
          <p:nvSpPr>
            <p:cNvPr id="140" name="Google Shape;140;p18"/>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8"/>
            <p:cNvSpPr/>
            <p:nvPr/>
          </p:nvSpPr>
          <p:spPr>
            <a:xfrm rot="-9880295" flipH="1">
              <a:off x="-863626" y="4019806"/>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 name="Google Shape;142;p18"/>
          <p:cNvGrpSpPr/>
          <p:nvPr/>
        </p:nvGrpSpPr>
        <p:grpSpPr>
          <a:xfrm>
            <a:off x="464702" y="228750"/>
            <a:ext cx="8566648" cy="4346120"/>
            <a:chOff x="464702" y="228750"/>
            <a:chExt cx="8566648" cy="4346120"/>
          </a:xfrm>
        </p:grpSpPr>
        <p:sp>
          <p:nvSpPr>
            <p:cNvPr id="143" name="Google Shape;143;p18"/>
            <p:cNvSpPr/>
            <p:nvPr/>
          </p:nvSpPr>
          <p:spPr>
            <a:xfrm>
              <a:off x="464702" y="42524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8"/>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8"/>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 name="Google Shape;146;p18"/>
          <p:cNvGrpSpPr/>
          <p:nvPr/>
        </p:nvGrpSpPr>
        <p:grpSpPr>
          <a:xfrm>
            <a:off x="-367865" y="3675387"/>
            <a:ext cx="1793863" cy="1346198"/>
            <a:chOff x="-367865" y="3675387"/>
            <a:chExt cx="1793863" cy="1346198"/>
          </a:xfrm>
        </p:grpSpPr>
        <p:grpSp>
          <p:nvGrpSpPr>
            <p:cNvPr id="147" name="Google Shape;147;p18"/>
            <p:cNvGrpSpPr/>
            <p:nvPr/>
          </p:nvGrpSpPr>
          <p:grpSpPr>
            <a:xfrm>
              <a:off x="791375" y="4574865"/>
              <a:ext cx="634624" cy="446720"/>
              <a:chOff x="3622711" y="1331469"/>
              <a:chExt cx="959226" cy="675313"/>
            </a:xfrm>
          </p:grpSpPr>
          <p:sp>
            <p:nvSpPr>
              <p:cNvPr id="148" name="Google Shape;148;p18"/>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8"/>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8"/>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8"/>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8"/>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8"/>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8"/>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8"/>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8"/>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8"/>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8"/>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8"/>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8"/>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8"/>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8"/>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3" name="Google Shape;163;p18"/>
            <p:cNvGrpSpPr/>
            <p:nvPr/>
          </p:nvGrpSpPr>
          <p:grpSpPr>
            <a:xfrm>
              <a:off x="-367865" y="3675387"/>
              <a:ext cx="676370" cy="1142272"/>
              <a:chOff x="2757910" y="1240337"/>
              <a:chExt cx="676370" cy="1142272"/>
            </a:xfrm>
          </p:grpSpPr>
          <p:sp>
            <p:nvSpPr>
              <p:cNvPr id="164" name="Google Shape;164;p18"/>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8"/>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8"/>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8"/>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8"/>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8"/>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8"/>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8"/>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4" name="Google Shape;174;p19"/>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sp>
        <p:nvSpPr>
          <p:cNvPr id="175" name="Google Shape;175;p19"/>
          <p:cNvSpPr>
            <a:spLocks noGrp="1"/>
          </p:cNvSpPr>
          <p:nvPr>
            <p:ph type="pic" idx="2"/>
          </p:nvPr>
        </p:nvSpPr>
        <p:spPr>
          <a:xfrm>
            <a:off x="5287787" y="1164750"/>
            <a:ext cx="2702100" cy="3145200"/>
          </a:xfrm>
          <a:prstGeom prst="roundRect">
            <a:avLst>
              <a:gd name="adj" fmla="val 16667"/>
            </a:avLst>
          </a:prstGeom>
          <a:noFill/>
          <a:ln>
            <a:noFill/>
          </a:ln>
        </p:spPr>
      </p:sp>
      <p:grpSp>
        <p:nvGrpSpPr>
          <p:cNvPr id="176" name="Google Shape;176;p19"/>
          <p:cNvGrpSpPr/>
          <p:nvPr/>
        </p:nvGrpSpPr>
        <p:grpSpPr>
          <a:xfrm>
            <a:off x="-1074892" y="-1954336"/>
            <a:ext cx="11396924" cy="8184515"/>
            <a:chOff x="-1074892" y="-1954336"/>
            <a:chExt cx="11396924" cy="8184515"/>
          </a:xfrm>
        </p:grpSpPr>
        <p:sp>
          <p:nvSpPr>
            <p:cNvPr id="177" name="Google Shape;177;p19"/>
            <p:cNvSpPr/>
            <p:nvPr/>
          </p:nvSpPr>
          <p:spPr>
            <a:xfrm rot="-9487761">
              <a:off x="6881307" y="-146472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9"/>
            <p:cNvSpPr/>
            <p:nvPr/>
          </p:nvSpPr>
          <p:spPr>
            <a:xfrm rot="-9880295" flipH="1">
              <a:off x="-871076" y="41209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9" name="Google Shape;179;p19"/>
          <p:cNvGrpSpPr/>
          <p:nvPr/>
        </p:nvGrpSpPr>
        <p:grpSpPr>
          <a:xfrm>
            <a:off x="7702991" y="236579"/>
            <a:ext cx="1713523" cy="1256858"/>
            <a:chOff x="7702991" y="236579"/>
            <a:chExt cx="1713523" cy="1256858"/>
          </a:xfrm>
        </p:grpSpPr>
        <p:grpSp>
          <p:nvGrpSpPr>
            <p:cNvPr id="180" name="Google Shape;180;p19"/>
            <p:cNvGrpSpPr/>
            <p:nvPr/>
          </p:nvGrpSpPr>
          <p:grpSpPr>
            <a:xfrm>
              <a:off x="7702991" y="236579"/>
              <a:ext cx="428274" cy="605851"/>
              <a:chOff x="6000261" y="1225220"/>
              <a:chExt cx="627600" cy="887824"/>
            </a:xfrm>
          </p:grpSpPr>
          <p:sp>
            <p:nvSpPr>
              <p:cNvPr id="181" name="Google Shape;181;p19"/>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9"/>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9"/>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9"/>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9"/>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9"/>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9"/>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9"/>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9"/>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9"/>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9"/>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9"/>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9"/>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 name="Google Shape;194;p19"/>
            <p:cNvGrpSpPr/>
            <p:nvPr/>
          </p:nvGrpSpPr>
          <p:grpSpPr>
            <a:xfrm rot="-2376894">
              <a:off x="8771628" y="712393"/>
              <a:ext cx="471966" cy="712375"/>
              <a:chOff x="2047101" y="2145599"/>
              <a:chExt cx="407553" cy="615151"/>
            </a:xfrm>
          </p:grpSpPr>
          <p:sp>
            <p:nvSpPr>
              <p:cNvPr id="195" name="Google Shape;195;p19"/>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9"/>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9"/>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9"/>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9"/>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9"/>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9"/>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9"/>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9"/>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9"/>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9"/>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9"/>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9"/>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9"/>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9"/>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9"/>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9"/>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9"/>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9"/>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9"/>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9"/>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9"/>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9"/>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9"/>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9"/>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9"/>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9"/>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19"/>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9"/>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9"/>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5" name="Google Shape;225;p19"/>
          <p:cNvGrpSpPr/>
          <p:nvPr/>
        </p:nvGrpSpPr>
        <p:grpSpPr>
          <a:xfrm>
            <a:off x="90252" y="352520"/>
            <a:ext cx="8548512" cy="4482580"/>
            <a:chOff x="90252" y="352520"/>
            <a:chExt cx="8548512" cy="4482580"/>
          </a:xfrm>
        </p:grpSpPr>
        <p:sp>
          <p:nvSpPr>
            <p:cNvPr id="226" name="Google Shape;226;p19"/>
            <p:cNvSpPr/>
            <p:nvPr/>
          </p:nvSpPr>
          <p:spPr>
            <a:xfrm>
              <a:off x="8312089" y="3525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9"/>
            <p:cNvSpPr/>
            <p:nvPr/>
          </p:nvSpPr>
          <p:spPr>
            <a:xfrm>
              <a:off x="90252" y="4043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9"/>
            <p:cNvSpPr/>
            <p:nvPr/>
          </p:nvSpPr>
          <p:spPr>
            <a:xfrm>
              <a:off x="416925" y="46529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9"/>
        <p:cNvGrpSpPr/>
        <p:nvPr/>
      </p:nvGrpSpPr>
      <p:grpSpPr>
        <a:xfrm>
          <a:off x="0" y="0"/>
          <a:ext cx="0" cy="0"/>
          <a:chOff x="0" y="0"/>
          <a:chExt cx="0" cy="0"/>
        </a:xfrm>
      </p:grpSpPr>
      <p:grpSp>
        <p:nvGrpSpPr>
          <p:cNvPr id="230" name="Google Shape;230;p20"/>
          <p:cNvGrpSpPr/>
          <p:nvPr/>
        </p:nvGrpSpPr>
        <p:grpSpPr>
          <a:xfrm>
            <a:off x="-2012189" y="-3008195"/>
            <a:ext cx="13291278" cy="10373236"/>
            <a:chOff x="-2012189" y="-3008195"/>
            <a:chExt cx="13291278" cy="10373236"/>
          </a:xfrm>
        </p:grpSpPr>
        <p:sp>
          <p:nvSpPr>
            <p:cNvPr id="231" name="Google Shape;231;p20"/>
            <p:cNvSpPr/>
            <p:nvPr/>
          </p:nvSpPr>
          <p:spPr>
            <a:xfrm rot="-7883097">
              <a:off x="5052852" y="1477342"/>
              <a:ext cx="5631856" cy="4125620"/>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20"/>
            <p:cNvSpPr/>
            <p:nvPr/>
          </p:nvSpPr>
          <p:spPr>
            <a:xfrm rot="-8306489">
              <a:off x="808757" y="-22356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20"/>
            <p:cNvSpPr/>
            <p:nvPr/>
          </p:nvSpPr>
          <p:spPr>
            <a:xfrm rot="-2526298">
              <a:off x="-1507395" y="3898776"/>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4" name="Google Shape;234;p20"/>
          <p:cNvSpPr txBox="1">
            <a:spLocks noGrp="1"/>
          </p:cNvSpPr>
          <p:nvPr>
            <p:ph type="title"/>
          </p:nvPr>
        </p:nvSpPr>
        <p:spPr>
          <a:xfrm>
            <a:off x="713225" y="1655325"/>
            <a:ext cx="4919700" cy="1926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5"/>
        <p:cNvGrpSpPr/>
        <p:nvPr/>
      </p:nvGrpSpPr>
      <p:grpSpPr>
        <a:xfrm>
          <a:off x="0" y="0"/>
          <a:ext cx="0" cy="0"/>
          <a:chOff x="0" y="0"/>
          <a:chExt cx="0" cy="0"/>
        </a:xfrm>
      </p:grpSpPr>
      <p:sp>
        <p:nvSpPr>
          <p:cNvPr id="236" name="Google Shape;23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7" name="Google Shape;237;p21"/>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8" name="Google Shape;238;p21"/>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239" name="Google Shape;239;p21"/>
          <p:cNvGrpSpPr/>
          <p:nvPr/>
        </p:nvGrpSpPr>
        <p:grpSpPr>
          <a:xfrm>
            <a:off x="-1003990" y="-1494873"/>
            <a:ext cx="12202257" cy="9246220"/>
            <a:chOff x="-1003990" y="-1494873"/>
            <a:chExt cx="12202257" cy="9246220"/>
          </a:xfrm>
        </p:grpSpPr>
        <p:sp>
          <p:nvSpPr>
            <p:cNvPr id="240" name="Google Shape;240;p21"/>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21"/>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2" name="Google Shape;242;p21"/>
          <p:cNvGrpSpPr/>
          <p:nvPr/>
        </p:nvGrpSpPr>
        <p:grpSpPr>
          <a:xfrm>
            <a:off x="7726686" y="3223087"/>
            <a:ext cx="1740094" cy="1817570"/>
            <a:chOff x="7726686" y="3223087"/>
            <a:chExt cx="1740094" cy="1817570"/>
          </a:xfrm>
        </p:grpSpPr>
        <p:grpSp>
          <p:nvGrpSpPr>
            <p:cNvPr id="243" name="Google Shape;243;p21"/>
            <p:cNvGrpSpPr/>
            <p:nvPr/>
          </p:nvGrpSpPr>
          <p:grpSpPr>
            <a:xfrm>
              <a:off x="8790410" y="3223087"/>
              <a:ext cx="676370" cy="1142272"/>
              <a:chOff x="2757910" y="1240337"/>
              <a:chExt cx="676370" cy="1142272"/>
            </a:xfrm>
          </p:grpSpPr>
          <p:sp>
            <p:nvSpPr>
              <p:cNvPr id="244" name="Google Shape;244;p21"/>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1"/>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1"/>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1"/>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1"/>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1"/>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1"/>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1"/>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2" name="Google Shape;252;p21"/>
            <p:cNvGrpSpPr/>
            <p:nvPr/>
          </p:nvGrpSpPr>
          <p:grpSpPr>
            <a:xfrm>
              <a:off x="7726686" y="4365344"/>
              <a:ext cx="959226" cy="675313"/>
              <a:chOff x="3622711" y="1331469"/>
              <a:chExt cx="959226" cy="675313"/>
            </a:xfrm>
          </p:grpSpPr>
          <p:sp>
            <p:nvSpPr>
              <p:cNvPr id="253" name="Google Shape;253;p21"/>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1"/>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21"/>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21"/>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1"/>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21"/>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21"/>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1"/>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1"/>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21"/>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21"/>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21"/>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1"/>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21"/>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21"/>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8" name="Google Shape;268;p21"/>
          <p:cNvGrpSpPr/>
          <p:nvPr/>
        </p:nvGrpSpPr>
        <p:grpSpPr>
          <a:xfrm>
            <a:off x="184075" y="23395"/>
            <a:ext cx="8461726" cy="4179175"/>
            <a:chOff x="184075" y="23395"/>
            <a:chExt cx="8461726" cy="4179175"/>
          </a:xfrm>
        </p:grpSpPr>
        <p:sp>
          <p:nvSpPr>
            <p:cNvPr id="269" name="Google Shape;269;p21"/>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1"/>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21"/>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72"/>
        <p:cNvGrpSpPr/>
        <p:nvPr/>
      </p:nvGrpSpPr>
      <p:grpSpPr>
        <a:xfrm>
          <a:off x="0" y="0"/>
          <a:ext cx="0" cy="0"/>
          <a:chOff x="0" y="0"/>
          <a:chExt cx="0" cy="0"/>
        </a:xfrm>
      </p:grpSpPr>
      <p:sp>
        <p:nvSpPr>
          <p:cNvPr id="273" name="Google Shape;273;p22"/>
          <p:cNvSpPr>
            <a:spLocks noGrp="1"/>
          </p:cNvSpPr>
          <p:nvPr>
            <p:ph type="pic" idx="2"/>
          </p:nvPr>
        </p:nvSpPr>
        <p:spPr>
          <a:xfrm>
            <a:off x="1" y="-13725"/>
            <a:ext cx="9144000" cy="5157300"/>
          </a:xfrm>
          <a:prstGeom prst="rect">
            <a:avLst/>
          </a:prstGeom>
          <a:noFill/>
          <a:ln>
            <a:noFill/>
          </a:ln>
        </p:spPr>
      </p:sp>
      <p:sp>
        <p:nvSpPr>
          <p:cNvPr id="274" name="Google Shape;274;p22"/>
          <p:cNvSpPr txBox="1">
            <a:spLocks noGrp="1"/>
          </p:cNvSpPr>
          <p:nvPr>
            <p:ph type="title"/>
          </p:nvPr>
        </p:nvSpPr>
        <p:spPr>
          <a:xfrm>
            <a:off x="997050" y="4090650"/>
            <a:ext cx="7149900" cy="5727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3200"/>
              <a:buNone/>
              <a:defRPr sz="2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75"/>
        <p:cNvGrpSpPr/>
        <p:nvPr/>
      </p:nvGrpSpPr>
      <p:grpSpPr>
        <a:xfrm>
          <a:off x="0" y="0"/>
          <a:ext cx="0" cy="0"/>
          <a:chOff x="0" y="0"/>
          <a:chExt cx="0" cy="0"/>
        </a:xfrm>
      </p:grpSpPr>
      <p:grpSp>
        <p:nvGrpSpPr>
          <p:cNvPr id="276" name="Google Shape;276;p23"/>
          <p:cNvGrpSpPr/>
          <p:nvPr/>
        </p:nvGrpSpPr>
        <p:grpSpPr>
          <a:xfrm>
            <a:off x="-2029214" y="-2389503"/>
            <a:ext cx="12217127" cy="9357900"/>
            <a:chOff x="-2029214" y="-2389503"/>
            <a:chExt cx="12217127" cy="9357900"/>
          </a:xfrm>
        </p:grpSpPr>
        <p:sp>
          <p:nvSpPr>
            <p:cNvPr id="277" name="Google Shape;277;p23"/>
            <p:cNvSpPr/>
            <p:nvPr/>
          </p:nvSpPr>
          <p:spPr>
            <a:xfrm rot="7128936">
              <a:off x="-1270089" y="14427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23"/>
            <p:cNvSpPr/>
            <p:nvPr/>
          </p:nvSpPr>
          <p:spPr>
            <a:xfrm rot="-8306489">
              <a:off x="6312332" y="-16169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23"/>
            <p:cNvSpPr/>
            <p:nvPr/>
          </p:nvSpPr>
          <p:spPr>
            <a:xfrm rot="-2526298">
              <a:off x="-1524420" y="-16660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0" name="Google Shape;280;p23"/>
          <p:cNvSpPr txBox="1">
            <a:spLocks noGrp="1"/>
          </p:cNvSpPr>
          <p:nvPr>
            <p:ph type="title" hasCustomPrompt="1"/>
          </p:nvPr>
        </p:nvSpPr>
        <p:spPr>
          <a:xfrm>
            <a:off x="5302675" y="2703800"/>
            <a:ext cx="3128100" cy="1078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1" name="Google Shape;281;p23"/>
          <p:cNvSpPr txBox="1">
            <a:spLocks noGrp="1"/>
          </p:cNvSpPr>
          <p:nvPr>
            <p:ph type="subTitle" idx="1"/>
          </p:nvPr>
        </p:nvSpPr>
        <p:spPr>
          <a:xfrm>
            <a:off x="5302675" y="3673475"/>
            <a:ext cx="3128100" cy="6822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82"/>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83"/>
        <p:cNvGrpSpPr/>
        <p:nvPr/>
      </p:nvGrpSpPr>
      <p:grpSpPr>
        <a:xfrm>
          <a:off x="0" y="0"/>
          <a:ext cx="0" cy="0"/>
          <a:chOff x="0" y="0"/>
          <a:chExt cx="0" cy="0"/>
        </a:xfrm>
      </p:grpSpPr>
      <p:grpSp>
        <p:nvGrpSpPr>
          <p:cNvPr id="284" name="Google Shape;284;p25"/>
          <p:cNvGrpSpPr/>
          <p:nvPr/>
        </p:nvGrpSpPr>
        <p:grpSpPr>
          <a:xfrm>
            <a:off x="-1203996" y="-1273080"/>
            <a:ext cx="11972579" cy="8563690"/>
            <a:chOff x="-1203996" y="-1273080"/>
            <a:chExt cx="11972579" cy="8563690"/>
          </a:xfrm>
        </p:grpSpPr>
        <p:sp>
          <p:nvSpPr>
            <p:cNvPr id="285" name="Google Shape;285;p25"/>
            <p:cNvSpPr/>
            <p:nvPr/>
          </p:nvSpPr>
          <p:spPr>
            <a:xfrm rot="-6823997">
              <a:off x="7481480" y="4165470"/>
              <a:ext cx="3098928" cy="2433855"/>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25"/>
            <p:cNvSpPr/>
            <p:nvPr/>
          </p:nvSpPr>
          <p:spPr>
            <a:xfrm rot="-3948904" flipH="1">
              <a:off x="-1026291" y="-790996"/>
              <a:ext cx="2252181" cy="184703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7" name="Google Shape;287;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8" name="Google Shape;288;p25"/>
          <p:cNvSpPr txBox="1">
            <a:spLocks noGrp="1"/>
          </p:cNvSpPr>
          <p:nvPr>
            <p:ph type="subTitle" idx="1"/>
          </p:nvPr>
        </p:nvSpPr>
        <p:spPr>
          <a:xfrm>
            <a:off x="882150" y="2858089"/>
            <a:ext cx="2359200" cy="8916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9" name="Google Shape;289;p25"/>
          <p:cNvSpPr txBox="1">
            <a:spLocks noGrp="1"/>
          </p:cNvSpPr>
          <p:nvPr>
            <p:ph type="subTitle" idx="2"/>
          </p:nvPr>
        </p:nvSpPr>
        <p:spPr>
          <a:xfrm>
            <a:off x="3393754" y="2858089"/>
            <a:ext cx="2356500" cy="8916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0" name="Google Shape;290;p25"/>
          <p:cNvSpPr txBox="1">
            <a:spLocks noGrp="1"/>
          </p:cNvSpPr>
          <p:nvPr>
            <p:ph type="subTitle" idx="3"/>
          </p:nvPr>
        </p:nvSpPr>
        <p:spPr>
          <a:xfrm>
            <a:off x="5902646" y="2858087"/>
            <a:ext cx="2359200" cy="8916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91" name="Google Shape;291;p25"/>
          <p:cNvSpPr txBox="1">
            <a:spLocks noGrp="1"/>
          </p:cNvSpPr>
          <p:nvPr>
            <p:ph type="subTitle" idx="4"/>
          </p:nvPr>
        </p:nvSpPr>
        <p:spPr>
          <a:xfrm>
            <a:off x="882150" y="2124063"/>
            <a:ext cx="2359200" cy="8619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292" name="Google Shape;292;p25"/>
          <p:cNvSpPr txBox="1">
            <a:spLocks noGrp="1"/>
          </p:cNvSpPr>
          <p:nvPr>
            <p:ph type="subTitle" idx="5"/>
          </p:nvPr>
        </p:nvSpPr>
        <p:spPr>
          <a:xfrm>
            <a:off x="3393757" y="2124063"/>
            <a:ext cx="2359200" cy="8619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293" name="Google Shape;293;p25"/>
          <p:cNvSpPr txBox="1">
            <a:spLocks noGrp="1"/>
          </p:cNvSpPr>
          <p:nvPr>
            <p:ph type="subTitle" idx="6"/>
          </p:nvPr>
        </p:nvSpPr>
        <p:spPr>
          <a:xfrm>
            <a:off x="5902639" y="2124063"/>
            <a:ext cx="2359200" cy="8619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294" name="Google Shape;294;p25"/>
          <p:cNvGrpSpPr/>
          <p:nvPr/>
        </p:nvGrpSpPr>
        <p:grpSpPr>
          <a:xfrm>
            <a:off x="7469359" y="4220679"/>
            <a:ext cx="1246094" cy="1192058"/>
            <a:chOff x="7469359" y="4220679"/>
            <a:chExt cx="1246094" cy="1192058"/>
          </a:xfrm>
        </p:grpSpPr>
        <p:grpSp>
          <p:nvGrpSpPr>
            <p:cNvPr id="295" name="Google Shape;295;p25"/>
            <p:cNvGrpSpPr/>
            <p:nvPr/>
          </p:nvGrpSpPr>
          <p:grpSpPr>
            <a:xfrm>
              <a:off x="8287178" y="4220679"/>
              <a:ext cx="428274" cy="605851"/>
              <a:chOff x="6000261" y="1225220"/>
              <a:chExt cx="627600" cy="887824"/>
            </a:xfrm>
          </p:grpSpPr>
          <p:sp>
            <p:nvSpPr>
              <p:cNvPr id="296" name="Google Shape;296;p25"/>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25"/>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25"/>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5"/>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25"/>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5"/>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5"/>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25"/>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25"/>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5"/>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5"/>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5"/>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5"/>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9" name="Google Shape;309;p25"/>
            <p:cNvGrpSpPr/>
            <p:nvPr/>
          </p:nvGrpSpPr>
          <p:grpSpPr>
            <a:xfrm rot="-2376894">
              <a:off x="7642278" y="4631693"/>
              <a:ext cx="471966" cy="712375"/>
              <a:chOff x="2047101" y="2145599"/>
              <a:chExt cx="407553" cy="615151"/>
            </a:xfrm>
          </p:grpSpPr>
          <p:sp>
            <p:nvSpPr>
              <p:cNvPr id="310" name="Google Shape;310;p25"/>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5"/>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5"/>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5"/>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5"/>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5"/>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25"/>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5"/>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5"/>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25"/>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5"/>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5"/>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5"/>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5"/>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5"/>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5"/>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5"/>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5"/>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5"/>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5"/>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5"/>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5"/>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5"/>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5"/>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5"/>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5"/>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5"/>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5"/>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5"/>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5"/>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0" name="Google Shape;340;p25"/>
          <p:cNvGrpSpPr/>
          <p:nvPr/>
        </p:nvGrpSpPr>
        <p:grpSpPr>
          <a:xfrm>
            <a:off x="161952" y="170375"/>
            <a:ext cx="8831737" cy="3874120"/>
            <a:chOff x="161952" y="170375"/>
            <a:chExt cx="8831737" cy="3874120"/>
          </a:xfrm>
        </p:grpSpPr>
        <p:sp>
          <p:nvSpPr>
            <p:cNvPr id="341" name="Google Shape;341;p25"/>
            <p:cNvSpPr/>
            <p:nvPr/>
          </p:nvSpPr>
          <p:spPr>
            <a:xfrm>
              <a:off x="8667014" y="3722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5"/>
            <p:cNvSpPr/>
            <p:nvPr/>
          </p:nvSpPr>
          <p:spPr>
            <a:xfrm>
              <a:off x="161952" y="7759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5"/>
            <p:cNvSpPr/>
            <p:nvPr/>
          </p:nvSpPr>
          <p:spPr>
            <a:xfrm>
              <a:off x="396450" y="170375"/>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44"/>
        <p:cNvGrpSpPr/>
        <p:nvPr/>
      </p:nvGrpSpPr>
      <p:grpSpPr>
        <a:xfrm>
          <a:off x="0" y="0"/>
          <a:ext cx="0" cy="0"/>
          <a:chOff x="0" y="0"/>
          <a:chExt cx="0" cy="0"/>
        </a:xfrm>
      </p:grpSpPr>
      <p:sp>
        <p:nvSpPr>
          <p:cNvPr id="345" name="Google Shape;34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46" name="Google Shape;346;p26"/>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7" name="Google Shape;347;p26"/>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8" name="Google Shape;348;p26"/>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9" name="Google Shape;349;p26"/>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0" name="Google Shape;350;p26"/>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51" name="Google Shape;351;p26"/>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52" name="Google Shape;352;p26"/>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53" name="Google Shape;353;p26"/>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54" name="Google Shape;354;p26"/>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5" name="Google Shape;355;p26"/>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6" name="Google Shape;356;p26"/>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57" name="Google Shape;357;p26"/>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58" name="Google Shape;358;p26"/>
          <p:cNvGrpSpPr/>
          <p:nvPr/>
        </p:nvGrpSpPr>
        <p:grpSpPr>
          <a:xfrm>
            <a:off x="-1037742" y="-2235586"/>
            <a:ext cx="11304662" cy="8284665"/>
            <a:chOff x="-1037742" y="-2235586"/>
            <a:chExt cx="11304662" cy="8284665"/>
          </a:xfrm>
        </p:grpSpPr>
        <p:sp>
          <p:nvSpPr>
            <p:cNvPr id="359" name="Google Shape;359;p26"/>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6"/>
            <p:cNvSpPr/>
            <p:nvPr/>
          </p:nvSpPr>
          <p:spPr>
            <a:xfrm rot="-9880295" flipH="1">
              <a:off x="-833926" y="39398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1" name="Google Shape;361;p26"/>
          <p:cNvGrpSpPr/>
          <p:nvPr/>
        </p:nvGrpSpPr>
        <p:grpSpPr>
          <a:xfrm>
            <a:off x="-49429" y="3983121"/>
            <a:ext cx="1527509" cy="1332112"/>
            <a:chOff x="-49429" y="3983121"/>
            <a:chExt cx="1527509" cy="1332112"/>
          </a:xfrm>
        </p:grpSpPr>
        <p:grpSp>
          <p:nvGrpSpPr>
            <p:cNvPr id="362" name="Google Shape;362;p26"/>
            <p:cNvGrpSpPr/>
            <p:nvPr/>
          </p:nvGrpSpPr>
          <p:grpSpPr>
            <a:xfrm>
              <a:off x="840880" y="4718150"/>
              <a:ext cx="637200" cy="597084"/>
              <a:chOff x="1932280" y="1331475"/>
              <a:chExt cx="637200" cy="597084"/>
            </a:xfrm>
          </p:grpSpPr>
          <p:sp>
            <p:nvSpPr>
              <p:cNvPr id="363" name="Google Shape;363;p26"/>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6"/>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6"/>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6"/>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6"/>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26"/>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26"/>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26"/>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26"/>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26"/>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26"/>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5" name="Google Shape;375;p26"/>
            <p:cNvGrpSpPr/>
            <p:nvPr/>
          </p:nvGrpSpPr>
          <p:grpSpPr>
            <a:xfrm>
              <a:off x="-49429" y="3983121"/>
              <a:ext cx="588491" cy="951052"/>
              <a:chOff x="1062996" y="1340396"/>
              <a:chExt cx="588491" cy="951052"/>
            </a:xfrm>
          </p:grpSpPr>
          <p:sp>
            <p:nvSpPr>
              <p:cNvPr id="376" name="Google Shape;376;p26"/>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6"/>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26"/>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26"/>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6"/>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26"/>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82" name="Google Shape;382;p26"/>
          <p:cNvGrpSpPr/>
          <p:nvPr/>
        </p:nvGrpSpPr>
        <p:grpSpPr>
          <a:xfrm>
            <a:off x="393327" y="100000"/>
            <a:ext cx="8498675" cy="4378045"/>
            <a:chOff x="393327" y="100000"/>
            <a:chExt cx="8498675" cy="4378045"/>
          </a:xfrm>
        </p:grpSpPr>
        <p:sp>
          <p:nvSpPr>
            <p:cNvPr id="383" name="Google Shape;383;p26"/>
            <p:cNvSpPr/>
            <p:nvPr/>
          </p:nvSpPr>
          <p:spPr>
            <a:xfrm>
              <a:off x="393327" y="41556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26"/>
            <p:cNvSpPr/>
            <p:nvPr/>
          </p:nvSpPr>
          <p:spPr>
            <a:xfrm>
              <a:off x="8565327" y="3782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26"/>
            <p:cNvSpPr/>
            <p:nvPr/>
          </p:nvSpPr>
          <p:spPr>
            <a:xfrm>
              <a:off x="8246200" y="100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86"/>
        <p:cNvGrpSpPr/>
        <p:nvPr/>
      </p:nvGrpSpPr>
      <p:grpSpPr>
        <a:xfrm>
          <a:off x="0" y="0"/>
          <a:ext cx="0" cy="0"/>
          <a:chOff x="0" y="0"/>
          <a:chExt cx="0" cy="0"/>
        </a:xfrm>
      </p:grpSpPr>
      <p:sp>
        <p:nvSpPr>
          <p:cNvPr id="387" name="Google Shape;387;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8" name="Google Shape;388;p27"/>
          <p:cNvSpPr txBox="1">
            <a:spLocks noGrp="1"/>
          </p:cNvSpPr>
          <p:nvPr>
            <p:ph type="subTitle" idx="1"/>
          </p:nvPr>
        </p:nvSpPr>
        <p:spPr>
          <a:xfrm>
            <a:off x="772413" y="1931324"/>
            <a:ext cx="2532900" cy="810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9" name="Google Shape;389;p27"/>
          <p:cNvSpPr txBox="1">
            <a:spLocks noGrp="1"/>
          </p:cNvSpPr>
          <p:nvPr>
            <p:ph type="subTitle" idx="2"/>
          </p:nvPr>
        </p:nvSpPr>
        <p:spPr>
          <a:xfrm>
            <a:off x="3304713" y="1931324"/>
            <a:ext cx="2532900" cy="810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0" name="Google Shape;390;p27"/>
          <p:cNvSpPr txBox="1">
            <a:spLocks noGrp="1"/>
          </p:cNvSpPr>
          <p:nvPr>
            <p:ph type="subTitle" idx="3"/>
          </p:nvPr>
        </p:nvSpPr>
        <p:spPr>
          <a:xfrm>
            <a:off x="772413" y="3641600"/>
            <a:ext cx="2532300" cy="810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1" name="Google Shape;391;p27"/>
          <p:cNvSpPr txBox="1">
            <a:spLocks noGrp="1"/>
          </p:cNvSpPr>
          <p:nvPr>
            <p:ph type="subTitle" idx="4"/>
          </p:nvPr>
        </p:nvSpPr>
        <p:spPr>
          <a:xfrm>
            <a:off x="3304713" y="3641600"/>
            <a:ext cx="2532900" cy="810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2" name="Google Shape;392;p27"/>
          <p:cNvSpPr txBox="1">
            <a:spLocks noGrp="1"/>
          </p:cNvSpPr>
          <p:nvPr>
            <p:ph type="subTitle" idx="5"/>
          </p:nvPr>
        </p:nvSpPr>
        <p:spPr>
          <a:xfrm>
            <a:off x="5837613" y="1931325"/>
            <a:ext cx="2532900" cy="810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3" name="Google Shape;393;p27"/>
          <p:cNvSpPr txBox="1">
            <a:spLocks noGrp="1"/>
          </p:cNvSpPr>
          <p:nvPr>
            <p:ph type="subTitle" idx="6"/>
          </p:nvPr>
        </p:nvSpPr>
        <p:spPr>
          <a:xfrm>
            <a:off x="5837613" y="3641600"/>
            <a:ext cx="2532900" cy="810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94" name="Google Shape;394;p27"/>
          <p:cNvSpPr txBox="1">
            <a:spLocks noGrp="1"/>
          </p:cNvSpPr>
          <p:nvPr>
            <p:ph type="subTitle" idx="7"/>
          </p:nvPr>
        </p:nvSpPr>
        <p:spPr>
          <a:xfrm>
            <a:off x="773528" y="1248100"/>
            <a:ext cx="2532900" cy="8100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95" name="Google Shape;395;p27"/>
          <p:cNvSpPr txBox="1">
            <a:spLocks noGrp="1"/>
          </p:cNvSpPr>
          <p:nvPr>
            <p:ph type="subTitle" idx="8"/>
          </p:nvPr>
        </p:nvSpPr>
        <p:spPr>
          <a:xfrm>
            <a:off x="3305788" y="1248100"/>
            <a:ext cx="2532900" cy="8100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96" name="Google Shape;396;p27"/>
          <p:cNvSpPr txBox="1">
            <a:spLocks noGrp="1"/>
          </p:cNvSpPr>
          <p:nvPr>
            <p:ph type="subTitle" idx="9"/>
          </p:nvPr>
        </p:nvSpPr>
        <p:spPr>
          <a:xfrm>
            <a:off x="5838688" y="1248100"/>
            <a:ext cx="2532900" cy="8100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97" name="Google Shape;397;p27"/>
          <p:cNvSpPr txBox="1">
            <a:spLocks noGrp="1"/>
          </p:cNvSpPr>
          <p:nvPr>
            <p:ph type="subTitle" idx="13"/>
          </p:nvPr>
        </p:nvSpPr>
        <p:spPr>
          <a:xfrm>
            <a:off x="773528" y="3021152"/>
            <a:ext cx="2532900" cy="7425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98" name="Google Shape;398;p27"/>
          <p:cNvSpPr txBox="1">
            <a:spLocks noGrp="1"/>
          </p:cNvSpPr>
          <p:nvPr>
            <p:ph type="subTitle" idx="14"/>
          </p:nvPr>
        </p:nvSpPr>
        <p:spPr>
          <a:xfrm>
            <a:off x="3305788" y="3021152"/>
            <a:ext cx="2532900" cy="7425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99" name="Google Shape;399;p27"/>
          <p:cNvSpPr txBox="1">
            <a:spLocks noGrp="1"/>
          </p:cNvSpPr>
          <p:nvPr>
            <p:ph type="subTitle" idx="15"/>
          </p:nvPr>
        </p:nvSpPr>
        <p:spPr>
          <a:xfrm>
            <a:off x="5838688" y="3021152"/>
            <a:ext cx="2532900" cy="7425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400" name="Google Shape;400;p27"/>
          <p:cNvGrpSpPr/>
          <p:nvPr/>
        </p:nvGrpSpPr>
        <p:grpSpPr>
          <a:xfrm>
            <a:off x="-3041836" y="-2868272"/>
            <a:ext cx="13627869" cy="9901131"/>
            <a:chOff x="-3041836" y="-2868272"/>
            <a:chExt cx="13627869" cy="9901131"/>
          </a:xfrm>
        </p:grpSpPr>
        <p:sp>
          <p:nvSpPr>
            <p:cNvPr id="401" name="Google Shape;401;p27"/>
            <p:cNvSpPr/>
            <p:nvPr/>
          </p:nvSpPr>
          <p:spPr>
            <a:xfrm rot="-7886775">
              <a:off x="-2572901" y="-1962564"/>
              <a:ext cx="3742179" cy="2939049"/>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7"/>
            <p:cNvSpPr/>
            <p:nvPr/>
          </p:nvSpPr>
          <p:spPr>
            <a:xfrm rot="7161465" flipH="1">
              <a:off x="7349081" y="3959289"/>
              <a:ext cx="2935948" cy="2407792"/>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3" name="Google Shape;403;p27"/>
          <p:cNvGrpSpPr/>
          <p:nvPr/>
        </p:nvGrpSpPr>
        <p:grpSpPr>
          <a:xfrm>
            <a:off x="7855330" y="4035052"/>
            <a:ext cx="1716236" cy="991057"/>
            <a:chOff x="7855330" y="4035052"/>
            <a:chExt cx="1716236" cy="991057"/>
          </a:xfrm>
        </p:grpSpPr>
        <p:grpSp>
          <p:nvGrpSpPr>
            <p:cNvPr id="404" name="Google Shape;404;p27"/>
            <p:cNvGrpSpPr/>
            <p:nvPr/>
          </p:nvGrpSpPr>
          <p:grpSpPr>
            <a:xfrm>
              <a:off x="7855330" y="4429025"/>
              <a:ext cx="637200" cy="597084"/>
              <a:chOff x="1932280" y="1331475"/>
              <a:chExt cx="637200" cy="597084"/>
            </a:xfrm>
          </p:grpSpPr>
          <p:sp>
            <p:nvSpPr>
              <p:cNvPr id="405" name="Google Shape;405;p27"/>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7"/>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27"/>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7"/>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27"/>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27"/>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7"/>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7"/>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7"/>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27"/>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7"/>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27"/>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7" name="Google Shape;417;p27"/>
            <p:cNvGrpSpPr/>
            <p:nvPr/>
          </p:nvGrpSpPr>
          <p:grpSpPr>
            <a:xfrm rot="4185065">
              <a:off x="8729342" y="4000165"/>
              <a:ext cx="588492" cy="951054"/>
              <a:chOff x="1062996" y="1340396"/>
              <a:chExt cx="588491" cy="951052"/>
            </a:xfrm>
          </p:grpSpPr>
          <p:sp>
            <p:nvSpPr>
              <p:cNvPr id="418" name="Google Shape;418;p27"/>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7"/>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7"/>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7"/>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7"/>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7"/>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4" name="Google Shape;424;p27"/>
          <p:cNvGrpSpPr/>
          <p:nvPr/>
        </p:nvGrpSpPr>
        <p:grpSpPr>
          <a:xfrm>
            <a:off x="180827" y="137600"/>
            <a:ext cx="8684725" cy="4152370"/>
            <a:chOff x="180827" y="137600"/>
            <a:chExt cx="8684725" cy="4152370"/>
          </a:xfrm>
        </p:grpSpPr>
        <p:sp>
          <p:nvSpPr>
            <p:cNvPr id="425" name="Google Shape;425;p27"/>
            <p:cNvSpPr/>
            <p:nvPr/>
          </p:nvSpPr>
          <p:spPr>
            <a:xfrm>
              <a:off x="8538877" y="39675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7"/>
            <p:cNvSpPr/>
            <p:nvPr/>
          </p:nvSpPr>
          <p:spPr>
            <a:xfrm>
              <a:off x="180827" y="539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7"/>
            <p:cNvSpPr/>
            <p:nvPr/>
          </p:nvSpPr>
          <p:spPr>
            <a:xfrm>
              <a:off x="713225" y="1376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_11">
    <p:spTree>
      <p:nvGrpSpPr>
        <p:cNvPr id="1" name="Shape 428"/>
        <p:cNvGrpSpPr/>
        <p:nvPr/>
      </p:nvGrpSpPr>
      <p:grpSpPr>
        <a:xfrm>
          <a:off x="0" y="0"/>
          <a:ext cx="0" cy="0"/>
          <a:chOff x="0" y="0"/>
          <a:chExt cx="0" cy="0"/>
        </a:xfrm>
      </p:grpSpPr>
      <p:sp>
        <p:nvSpPr>
          <p:cNvPr id="429" name="Google Shape;429;p28"/>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0" name="Google Shape;430;p28"/>
          <p:cNvSpPr txBox="1">
            <a:spLocks noGrp="1"/>
          </p:cNvSpPr>
          <p:nvPr>
            <p:ph type="subTitle" idx="1"/>
          </p:nvPr>
        </p:nvSpPr>
        <p:spPr>
          <a:xfrm>
            <a:off x="1846600" y="1065425"/>
            <a:ext cx="5005200" cy="3236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400"/>
              <a:buFont typeface="Arial"/>
              <a:buChar char="●"/>
              <a:defRPr sz="1400"/>
            </a:lvl1pPr>
            <a:lvl2pPr lvl="1" algn="ctr">
              <a:lnSpc>
                <a:spcPct val="100000"/>
              </a:lnSpc>
              <a:spcBef>
                <a:spcPts val="0"/>
              </a:spcBef>
              <a:spcAft>
                <a:spcPts val="0"/>
              </a:spcAft>
              <a:buClr>
                <a:srgbClr val="000000"/>
              </a:buClr>
              <a:buSzPts val="1400"/>
              <a:buFont typeface="Arial"/>
              <a:buChar char="○"/>
              <a:defRPr/>
            </a:lvl2pPr>
            <a:lvl3pPr lvl="2" algn="ctr">
              <a:lnSpc>
                <a:spcPct val="100000"/>
              </a:lnSpc>
              <a:spcBef>
                <a:spcPts val="0"/>
              </a:spcBef>
              <a:spcAft>
                <a:spcPts val="0"/>
              </a:spcAft>
              <a:buClr>
                <a:srgbClr val="000000"/>
              </a:buClr>
              <a:buSzPts val="1400"/>
              <a:buFont typeface="Arial"/>
              <a:buChar char="■"/>
              <a:defRPr/>
            </a:lvl3pPr>
            <a:lvl4pPr lvl="3" algn="ctr">
              <a:lnSpc>
                <a:spcPct val="100000"/>
              </a:lnSpc>
              <a:spcBef>
                <a:spcPts val="0"/>
              </a:spcBef>
              <a:spcAft>
                <a:spcPts val="0"/>
              </a:spcAft>
              <a:buClr>
                <a:srgbClr val="000000"/>
              </a:buClr>
              <a:buSzPts val="1400"/>
              <a:buFont typeface="Arial"/>
              <a:buChar char="●"/>
              <a:defRPr/>
            </a:lvl4pPr>
            <a:lvl5pPr lvl="4" algn="ctr">
              <a:lnSpc>
                <a:spcPct val="100000"/>
              </a:lnSpc>
              <a:spcBef>
                <a:spcPts val="0"/>
              </a:spcBef>
              <a:spcAft>
                <a:spcPts val="0"/>
              </a:spcAft>
              <a:buClr>
                <a:srgbClr val="000000"/>
              </a:buClr>
              <a:buSzPts val="1400"/>
              <a:buFont typeface="Arial"/>
              <a:buChar char="○"/>
              <a:defRPr/>
            </a:lvl5pPr>
            <a:lvl6pPr lvl="5" algn="ctr">
              <a:lnSpc>
                <a:spcPct val="100000"/>
              </a:lnSpc>
              <a:spcBef>
                <a:spcPts val="0"/>
              </a:spcBef>
              <a:spcAft>
                <a:spcPts val="0"/>
              </a:spcAft>
              <a:buClr>
                <a:srgbClr val="000000"/>
              </a:buClr>
              <a:buSzPts val="1400"/>
              <a:buFont typeface="Arial"/>
              <a:buChar char="■"/>
              <a:defRPr/>
            </a:lvl6pPr>
            <a:lvl7pPr lvl="6" algn="ctr">
              <a:lnSpc>
                <a:spcPct val="100000"/>
              </a:lnSpc>
              <a:spcBef>
                <a:spcPts val="0"/>
              </a:spcBef>
              <a:spcAft>
                <a:spcPts val="0"/>
              </a:spcAft>
              <a:buClr>
                <a:srgbClr val="000000"/>
              </a:buClr>
              <a:buSzPts val="1400"/>
              <a:buFont typeface="Arial"/>
              <a:buChar char="●"/>
              <a:defRPr/>
            </a:lvl7pPr>
            <a:lvl8pPr lvl="7" algn="ctr">
              <a:lnSpc>
                <a:spcPct val="100000"/>
              </a:lnSpc>
              <a:spcBef>
                <a:spcPts val="0"/>
              </a:spcBef>
              <a:spcAft>
                <a:spcPts val="0"/>
              </a:spcAft>
              <a:buClr>
                <a:srgbClr val="000000"/>
              </a:buClr>
              <a:buSzPts val="1400"/>
              <a:buFont typeface="Arial"/>
              <a:buChar char="○"/>
              <a:defRPr/>
            </a:lvl8pPr>
            <a:lvl9pPr lvl="8" algn="ctr">
              <a:lnSpc>
                <a:spcPct val="100000"/>
              </a:lnSpc>
              <a:spcBef>
                <a:spcPts val="0"/>
              </a:spcBef>
              <a:spcAft>
                <a:spcPts val="0"/>
              </a:spcAft>
              <a:buClr>
                <a:srgbClr val="000000"/>
              </a:buClr>
              <a:buSzPts val="1400"/>
              <a:buFont typeface="Arial"/>
              <a:buChar char="■"/>
              <a:defRPr/>
            </a:lvl9pPr>
          </a:lstStyle>
          <a:p>
            <a:endParaRPr/>
          </a:p>
        </p:txBody>
      </p:sp>
      <p:grpSp>
        <p:nvGrpSpPr>
          <p:cNvPr id="431" name="Google Shape;431;p28"/>
          <p:cNvGrpSpPr/>
          <p:nvPr/>
        </p:nvGrpSpPr>
        <p:grpSpPr>
          <a:xfrm>
            <a:off x="-1612427" y="-1583794"/>
            <a:ext cx="13680176" cy="9527191"/>
            <a:chOff x="-1612427" y="-1583794"/>
            <a:chExt cx="13680176" cy="9527191"/>
          </a:xfrm>
        </p:grpSpPr>
        <p:sp>
          <p:nvSpPr>
            <p:cNvPr id="432" name="Google Shape;432;p28"/>
            <p:cNvSpPr/>
            <p:nvPr/>
          </p:nvSpPr>
          <p:spPr>
            <a:xfrm rot="7128936">
              <a:off x="6088123" y="24177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p:cNvSpPr/>
            <p:nvPr/>
          </p:nvSpPr>
          <p:spPr>
            <a:xfrm rot="-2861827">
              <a:off x="-1306536" y="-871781"/>
              <a:ext cx="2847247" cy="2086224"/>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4" name="Google Shape;434;p28"/>
          <p:cNvSpPr/>
          <p:nvPr/>
        </p:nvSpPr>
        <p:spPr>
          <a:xfrm>
            <a:off x="8558433" y="304728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5" name="Google Shape;435;p28"/>
          <p:cNvGrpSpPr/>
          <p:nvPr/>
        </p:nvGrpSpPr>
        <p:grpSpPr>
          <a:xfrm>
            <a:off x="201327" y="80250"/>
            <a:ext cx="405111" cy="812320"/>
            <a:chOff x="201327" y="80250"/>
            <a:chExt cx="405111" cy="812320"/>
          </a:xfrm>
        </p:grpSpPr>
        <p:sp>
          <p:nvSpPr>
            <p:cNvPr id="436" name="Google Shape;436;p28"/>
            <p:cNvSpPr/>
            <p:nvPr/>
          </p:nvSpPr>
          <p:spPr>
            <a:xfrm>
              <a:off x="201327" y="57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p:cNvSpPr/>
            <p:nvPr/>
          </p:nvSpPr>
          <p:spPr>
            <a:xfrm>
              <a:off x="421863" y="802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11_1">
    <p:spTree>
      <p:nvGrpSpPr>
        <p:cNvPr id="1" name="Shape 438"/>
        <p:cNvGrpSpPr/>
        <p:nvPr/>
      </p:nvGrpSpPr>
      <p:grpSpPr>
        <a:xfrm>
          <a:off x="0" y="0"/>
          <a:ext cx="0" cy="0"/>
          <a:chOff x="0" y="0"/>
          <a:chExt cx="0" cy="0"/>
        </a:xfrm>
      </p:grpSpPr>
      <p:sp>
        <p:nvSpPr>
          <p:cNvPr id="439" name="Google Shape;439;p2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29"/>
          <p:cNvSpPr txBox="1">
            <a:spLocks noGrp="1"/>
          </p:cNvSpPr>
          <p:nvPr>
            <p:ph type="subTitle" idx="1"/>
          </p:nvPr>
        </p:nvSpPr>
        <p:spPr>
          <a:xfrm>
            <a:off x="720000" y="1074300"/>
            <a:ext cx="2214300" cy="33264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400"/>
              <a:buChar char="●"/>
              <a:defRPr sz="14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441"/>
        <p:cNvGrpSpPr/>
        <p:nvPr/>
      </p:nvGrpSpPr>
      <p:grpSpPr>
        <a:xfrm>
          <a:off x="0" y="0"/>
          <a:ext cx="0" cy="0"/>
          <a:chOff x="0" y="0"/>
          <a:chExt cx="0" cy="0"/>
        </a:xfrm>
      </p:grpSpPr>
      <p:sp>
        <p:nvSpPr>
          <p:cNvPr id="442" name="Google Shape;442;p3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443" name="Google Shape;443;p30"/>
          <p:cNvGrpSpPr/>
          <p:nvPr/>
        </p:nvGrpSpPr>
        <p:grpSpPr>
          <a:xfrm>
            <a:off x="-856733" y="-2184900"/>
            <a:ext cx="11910511" cy="8379762"/>
            <a:chOff x="-856733" y="-2184900"/>
            <a:chExt cx="11910511" cy="8379762"/>
          </a:xfrm>
        </p:grpSpPr>
        <p:sp>
          <p:nvSpPr>
            <p:cNvPr id="444" name="Google Shape;444;p30"/>
            <p:cNvSpPr/>
            <p:nvPr/>
          </p:nvSpPr>
          <p:spPr>
            <a:xfrm rot="-7341459">
              <a:off x="7305126" y="-1367050"/>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30"/>
            <p:cNvSpPr/>
            <p:nvPr/>
          </p:nvSpPr>
          <p:spPr>
            <a:xfrm rot="-10245665" flipH="1">
              <a:off x="-723336" y="4183034"/>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6" name="Google Shape;446;p30"/>
          <p:cNvGrpSpPr/>
          <p:nvPr/>
        </p:nvGrpSpPr>
        <p:grpSpPr>
          <a:xfrm>
            <a:off x="262777" y="161945"/>
            <a:ext cx="7433887" cy="4873205"/>
            <a:chOff x="262777" y="161945"/>
            <a:chExt cx="7433887" cy="4873205"/>
          </a:xfrm>
        </p:grpSpPr>
        <p:sp>
          <p:nvSpPr>
            <p:cNvPr id="447" name="Google Shape;447;p30"/>
            <p:cNvSpPr/>
            <p:nvPr/>
          </p:nvSpPr>
          <p:spPr>
            <a:xfrm>
              <a:off x="7369989" y="1619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30"/>
            <p:cNvSpPr/>
            <p:nvPr/>
          </p:nvSpPr>
          <p:spPr>
            <a:xfrm>
              <a:off x="262777" y="4140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0"/>
            <p:cNvSpPr/>
            <p:nvPr/>
          </p:nvSpPr>
          <p:spPr>
            <a:xfrm>
              <a:off x="811063" y="4853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0" name="Google Shape;450;p30"/>
          <p:cNvGrpSpPr/>
          <p:nvPr/>
        </p:nvGrpSpPr>
        <p:grpSpPr>
          <a:xfrm>
            <a:off x="7886574" y="231922"/>
            <a:ext cx="1018096" cy="1211385"/>
            <a:chOff x="7886574" y="231922"/>
            <a:chExt cx="1018096" cy="1211385"/>
          </a:xfrm>
        </p:grpSpPr>
        <p:grpSp>
          <p:nvGrpSpPr>
            <p:cNvPr id="451" name="Google Shape;451;p30"/>
            <p:cNvGrpSpPr/>
            <p:nvPr/>
          </p:nvGrpSpPr>
          <p:grpSpPr>
            <a:xfrm>
              <a:off x="8496964" y="1054809"/>
              <a:ext cx="407706" cy="388498"/>
              <a:chOff x="2884583" y="645291"/>
              <a:chExt cx="285089" cy="271696"/>
            </a:xfrm>
          </p:grpSpPr>
          <p:sp>
            <p:nvSpPr>
              <p:cNvPr id="452" name="Google Shape;452;p30"/>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0"/>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4" name="Google Shape;454;p30"/>
            <p:cNvGrpSpPr/>
            <p:nvPr/>
          </p:nvGrpSpPr>
          <p:grpSpPr>
            <a:xfrm>
              <a:off x="7886574" y="231922"/>
              <a:ext cx="951900" cy="615157"/>
              <a:chOff x="4838012" y="1361547"/>
              <a:chExt cx="951900" cy="615157"/>
            </a:xfrm>
          </p:grpSpPr>
          <p:sp>
            <p:nvSpPr>
              <p:cNvPr id="455" name="Google Shape;455;p30"/>
              <p:cNvSpPr/>
              <p:nvPr/>
            </p:nvSpPr>
            <p:spPr>
              <a:xfrm>
                <a:off x="4838012" y="1419903"/>
                <a:ext cx="951900" cy="5568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30"/>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30"/>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30"/>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30"/>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30"/>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30"/>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30"/>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30"/>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30"/>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30"/>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30"/>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30"/>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30"/>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30"/>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30"/>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30"/>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30"/>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30"/>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474"/>
        <p:cNvGrpSpPr/>
        <p:nvPr/>
      </p:nvGrpSpPr>
      <p:grpSpPr>
        <a:xfrm>
          <a:off x="0" y="0"/>
          <a:ext cx="0" cy="0"/>
          <a:chOff x="0" y="0"/>
          <a:chExt cx="0" cy="0"/>
        </a:xfrm>
      </p:grpSpPr>
      <p:sp>
        <p:nvSpPr>
          <p:cNvPr id="475" name="Google Shape;475;p3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476" name="Google Shape;476;p31"/>
          <p:cNvGrpSpPr/>
          <p:nvPr/>
        </p:nvGrpSpPr>
        <p:grpSpPr>
          <a:xfrm>
            <a:off x="-2180385" y="-2351677"/>
            <a:ext cx="12725618" cy="9332031"/>
            <a:chOff x="-2180385" y="-2351677"/>
            <a:chExt cx="12725618" cy="9332031"/>
          </a:xfrm>
        </p:grpSpPr>
        <p:sp>
          <p:nvSpPr>
            <p:cNvPr id="477" name="Google Shape;477;p31"/>
            <p:cNvSpPr/>
            <p:nvPr/>
          </p:nvSpPr>
          <p:spPr>
            <a:xfrm rot="3702647">
              <a:off x="-1898200" y="-1554774"/>
              <a:ext cx="3409976" cy="2678147"/>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31"/>
            <p:cNvSpPr/>
            <p:nvPr/>
          </p:nvSpPr>
          <p:spPr>
            <a:xfrm rot="6417430" flipH="1">
              <a:off x="7465596" y="3990147"/>
              <a:ext cx="2966740" cy="2433045"/>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9" name="Google Shape;479;p31"/>
          <p:cNvGrpSpPr/>
          <p:nvPr/>
        </p:nvGrpSpPr>
        <p:grpSpPr>
          <a:xfrm>
            <a:off x="202002" y="232075"/>
            <a:ext cx="8988910" cy="4783030"/>
            <a:chOff x="202002" y="232075"/>
            <a:chExt cx="8988910" cy="4783030"/>
          </a:xfrm>
        </p:grpSpPr>
        <p:grpSp>
          <p:nvGrpSpPr>
            <p:cNvPr id="480" name="Google Shape;480;p31"/>
            <p:cNvGrpSpPr/>
            <p:nvPr/>
          </p:nvGrpSpPr>
          <p:grpSpPr>
            <a:xfrm flipH="1">
              <a:off x="8602421" y="3830071"/>
              <a:ext cx="588491" cy="951052"/>
              <a:chOff x="1062996" y="1340396"/>
              <a:chExt cx="588491" cy="951052"/>
            </a:xfrm>
          </p:grpSpPr>
          <p:sp>
            <p:nvSpPr>
              <p:cNvPr id="481" name="Google Shape;481;p31"/>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31"/>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31"/>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31"/>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31"/>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31"/>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7" name="Google Shape;487;p31"/>
            <p:cNvGrpSpPr/>
            <p:nvPr/>
          </p:nvGrpSpPr>
          <p:grpSpPr>
            <a:xfrm>
              <a:off x="202002" y="232075"/>
              <a:ext cx="8555437" cy="4783030"/>
              <a:chOff x="202002" y="232075"/>
              <a:chExt cx="8555437" cy="4783030"/>
            </a:xfrm>
          </p:grpSpPr>
          <p:sp>
            <p:nvSpPr>
              <p:cNvPr id="488" name="Google Shape;488;p31"/>
              <p:cNvSpPr/>
              <p:nvPr/>
            </p:nvSpPr>
            <p:spPr>
              <a:xfrm>
                <a:off x="8430764" y="39510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31"/>
              <p:cNvSpPr/>
              <p:nvPr/>
            </p:nvSpPr>
            <p:spPr>
              <a:xfrm>
                <a:off x="202002" y="8058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31"/>
              <p:cNvSpPr/>
              <p:nvPr/>
            </p:nvSpPr>
            <p:spPr>
              <a:xfrm>
                <a:off x="528663" y="232075"/>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91" name="Google Shape;491;p31"/>
              <p:cNvGrpSpPr/>
              <p:nvPr/>
            </p:nvGrpSpPr>
            <p:grpSpPr>
              <a:xfrm>
                <a:off x="7775189" y="4529478"/>
                <a:ext cx="751918" cy="485627"/>
                <a:chOff x="2436192" y="2730596"/>
                <a:chExt cx="924300" cy="596960"/>
              </a:xfrm>
            </p:grpSpPr>
            <p:sp>
              <p:nvSpPr>
                <p:cNvPr id="492" name="Google Shape;492;p31"/>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31"/>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31"/>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31"/>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31"/>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31"/>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31"/>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31"/>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31"/>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31"/>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31"/>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503"/>
        <p:cNvGrpSpPr/>
        <p:nvPr/>
      </p:nvGrpSpPr>
      <p:grpSpPr>
        <a:xfrm>
          <a:off x="0" y="0"/>
          <a:ext cx="0" cy="0"/>
          <a:chOff x="0" y="0"/>
          <a:chExt cx="0" cy="0"/>
        </a:xfrm>
      </p:grpSpPr>
      <p:sp>
        <p:nvSpPr>
          <p:cNvPr id="504" name="Google Shape;504;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505" name="Google Shape;505;p32"/>
          <p:cNvGrpSpPr/>
          <p:nvPr/>
        </p:nvGrpSpPr>
        <p:grpSpPr>
          <a:xfrm>
            <a:off x="-2517947" y="-1893567"/>
            <a:ext cx="12903983" cy="8553763"/>
            <a:chOff x="-2517947" y="-1893567"/>
            <a:chExt cx="12903983" cy="8553763"/>
          </a:xfrm>
        </p:grpSpPr>
        <p:sp>
          <p:nvSpPr>
            <p:cNvPr id="506" name="Google Shape;506;p32"/>
            <p:cNvSpPr/>
            <p:nvPr/>
          </p:nvSpPr>
          <p:spPr>
            <a:xfrm rot="-8720805">
              <a:off x="-2100858" y="-1228400"/>
              <a:ext cx="3098928" cy="243384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32"/>
            <p:cNvSpPr/>
            <p:nvPr/>
          </p:nvSpPr>
          <p:spPr>
            <a:xfrm rot="6952720" flipH="1">
              <a:off x="7556640" y="3956446"/>
              <a:ext cx="2602540" cy="2134362"/>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8" name="Google Shape;508;p32"/>
          <p:cNvGrpSpPr/>
          <p:nvPr/>
        </p:nvGrpSpPr>
        <p:grpSpPr>
          <a:xfrm>
            <a:off x="118988" y="131820"/>
            <a:ext cx="8902251" cy="3784750"/>
            <a:chOff x="118988" y="131820"/>
            <a:chExt cx="8902251" cy="3784750"/>
          </a:xfrm>
        </p:grpSpPr>
        <p:sp>
          <p:nvSpPr>
            <p:cNvPr id="509" name="Google Shape;509;p32"/>
            <p:cNvSpPr/>
            <p:nvPr/>
          </p:nvSpPr>
          <p:spPr>
            <a:xfrm>
              <a:off x="8694564" y="3594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32"/>
            <p:cNvSpPr/>
            <p:nvPr/>
          </p:nvSpPr>
          <p:spPr>
            <a:xfrm>
              <a:off x="549877" y="1318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32"/>
            <p:cNvSpPr/>
            <p:nvPr/>
          </p:nvSpPr>
          <p:spPr>
            <a:xfrm>
              <a:off x="118988" y="6668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2" name="Google Shape;512;p32"/>
          <p:cNvGrpSpPr/>
          <p:nvPr/>
        </p:nvGrpSpPr>
        <p:grpSpPr>
          <a:xfrm>
            <a:off x="7778168" y="3892387"/>
            <a:ext cx="1513295" cy="1423687"/>
            <a:chOff x="7778168" y="3892387"/>
            <a:chExt cx="1513295" cy="1423687"/>
          </a:xfrm>
        </p:grpSpPr>
        <p:sp>
          <p:nvSpPr>
            <p:cNvPr id="513" name="Google Shape;513;p32"/>
            <p:cNvSpPr/>
            <p:nvPr/>
          </p:nvSpPr>
          <p:spPr>
            <a:xfrm>
              <a:off x="7778168" y="4557704"/>
              <a:ext cx="259260" cy="42763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4" name="Google Shape;514;p32"/>
            <p:cNvGrpSpPr/>
            <p:nvPr/>
          </p:nvGrpSpPr>
          <p:grpSpPr>
            <a:xfrm rot="-1568729">
              <a:off x="8162195" y="4038923"/>
              <a:ext cx="927622" cy="1130616"/>
              <a:chOff x="3622704" y="2258128"/>
              <a:chExt cx="751947" cy="916497"/>
            </a:xfrm>
          </p:grpSpPr>
          <p:sp>
            <p:nvSpPr>
              <p:cNvPr id="515" name="Google Shape;515;p32"/>
              <p:cNvSpPr/>
              <p:nvPr/>
            </p:nvSpPr>
            <p:spPr>
              <a:xfrm>
                <a:off x="3622704" y="2258128"/>
                <a:ext cx="751947" cy="916497"/>
              </a:xfrm>
              <a:custGeom>
                <a:avLst/>
                <a:gdLst/>
                <a:ahLst/>
                <a:cxnLst/>
                <a:rect l="l" t="t" r="r" b="b"/>
                <a:pathLst>
                  <a:path w="786" h="958" extrusionOk="0">
                    <a:moveTo>
                      <a:pt x="637" y="958"/>
                    </a:moveTo>
                    <a:lnTo>
                      <a:pt x="0" y="847"/>
                    </a:lnTo>
                    <a:lnTo>
                      <a:pt x="149" y="0"/>
                    </a:lnTo>
                    <a:lnTo>
                      <a:pt x="786" y="112"/>
                    </a:lnTo>
                    <a:lnTo>
                      <a:pt x="637" y="95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32"/>
              <p:cNvSpPr/>
              <p:nvPr/>
            </p:nvSpPr>
            <p:spPr>
              <a:xfrm>
                <a:off x="3689671" y="23059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32"/>
              <p:cNvSpPr/>
              <p:nvPr/>
            </p:nvSpPr>
            <p:spPr>
              <a:xfrm>
                <a:off x="3739418" y="26494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32"/>
              <p:cNvSpPr/>
              <p:nvPr/>
            </p:nvSpPr>
            <p:spPr>
              <a:xfrm>
                <a:off x="3739418" y="26934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32"/>
              <p:cNvSpPr/>
              <p:nvPr/>
            </p:nvSpPr>
            <p:spPr>
              <a:xfrm>
                <a:off x="3739418" y="27364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32"/>
              <p:cNvSpPr/>
              <p:nvPr/>
            </p:nvSpPr>
            <p:spPr>
              <a:xfrm>
                <a:off x="3739418" y="27804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32"/>
              <p:cNvSpPr/>
              <p:nvPr/>
            </p:nvSpPr>
            <p:spPr>
              <a:xfrm>
                <a:off x="3739418" y="28244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32"/>
              <p:cNvSpPr/>
              <p:nvPr/>
            </p:nvSpPr>
            <p:spPr>
              <a:xfrm>
                <a:off x="3737505" y="2387280"/>
                <a:ext cx="204600" cy="204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32"/>
              <p:cNvSpPr/>
              <p:nvPr/>
            </p:nvSpPr>
            <p:spPr>
              <a:xfrm>
                <a:off x="3726981" y="23777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32"/>
              <p:cNvSpPr/>
              <p:nvPr/>
            </p:nvSpPr>
            <p:spPr>
              <a:xfrm>
                <a:off x="3774815" y="24255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32"/>
              <p:cNvSpPr/>
              <p:nvPr/>
            </p:nvSpPr>
            <p:spPr>
              <a:xfrm>
                <a:off x="3977630" y="23777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32"/>
              <p:cNvSpPr/>
              <p:nvPr/>
            </p:nvSpPr>
            <p:spPr>
              <a:xfrm>
                <a:off x="3977630" y="24217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32"/>
              <p:cNvSpPr/>
              <p:nvPr/>
            </p:nvSpPr>
            <p:spPr>
              <a:xfrm>
                <a:off x="3977630" y="24657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32"/>
              <p:cNvSpPr/>
              <p:nvPr/>
            </p:nvSpPr>
            <p:spPr>
              <a:xfrm>
                <a:off x="3977630" y="25097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32"/>
              <p:cNvSpPr/>
              <p:nvPr/>
            </p:nvSpPr>
            <p:spPr>
              <a:xfrm>
                <a:off x="3977630" y="25546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32"/>
              <p:cNvSpPr/>
              <p:nvPr/>
            </p:nvSpPr>
            <p:spPr>
              <a:xfrm>
                <a:off x="3850392" y="28847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32"/>
              <p:cNvSpPr/>
              <p:nvPr/>
            </p:nvSpPr>
            <p:spPr>
              <a:xfrm>
                <a:off x="3850392" y="29086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32"/>
              <p:cNvSpPr/>
              <p:nvPr/>
            </p:nvSpPr>
            <p:spPr>
              <a:xfrm>
                <a:off x="3850392" y="29325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32"/>
              <p:cNvSpPr/>
              <p:nvPr/>
            </p:nvSpPr>
            <p:spPr>
              <a:xfrm>
                <a:off x="3739418" y="28847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32"/>
              <p:cNvSpPr/>
              <p:nvPr/>
            </p:nvSpPr>
            <p:spPr>
              <a:xfrm>
                <a:off x="4159398" y="28847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32"/>
              <p:cNvSpPr/>
              <p:nvPr/>
            </p:nvSpPr>
            <p:spPr>
              <a:xfrm>
                <a:off x="4159398" y="29086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32"/>
              <p:cNvSpPr/>
              <p:nvPr/>
            </p:nvSpPr>
            <p:spPr>
              <a:xfrm>
                <a:off x="4159398" y="29325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32"/>
              <p:cNvSpPr/>
              <p:nvPr/>
            </p:nvSpPr>
            <p:spPr>
              <a:xfrm>
                <a:off x="4048424" y="28847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32"/>
              <p:cNvSpPr/>
              <p:nvPr/>
            </p:nvSpPr>
            <p:spPr>
              <a:xfrm>
                <a:off x="3850392" y="29966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32"/>
              <p:cNvSpPr/>
              <p:nvPr/>
            </p:nvSpPr>
            <p:spPr>
              <a:xfrm>
                <a:off x="3850392" y="30205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32"/>
              <p:cNvSpPr/>
              <p:nvPr/>
            </p:nvSpPr>
            <p:spPr>
              <a:xfrm>
                <a:off x="3850392" y="30454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32"/>
              <p:cNvSpPr/>
              <p:nvPr/>
            </p:nvSpPr>
            <p:spPr>
              <a:xfrm>
                <a:off x="3739418" y="29966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32"/>
              <p:cNvSpPr/>
              <p:nvPr/>
            </p:nvSpPr>
            <p:spPr>
              <a:xfrm>
                <a:off x="4159398" y="29966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2"/>
              <p:cNvSpPr/>
              <p:nvPr/>
            </p:nvSpPr>
            <p:spPr>
              <a:xfrm>
                <a:off x="4159398" y="30205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32"/>
              <p:cNvSpPr/>
              <p:nvPr/>
            </p:nvSpPr>
            <p:spPr>
              <a:xfrm>
                <a:off x="4159398" y="30454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32"/>
              <p:cNvSpPr/>
              <p:nvPr/>
            </p:nvSpPr>
            <p:spPr>
              <a:xfrm>
                <a:off x="4048424" y="29966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546"/>
        <p:cNvGrpSpPr/>
        <p:nvPr/>
      </p:nvGrpSpPr>
      <p:grpSpPr>
        <a:xfrm>
          <a:off x="0" y="0"/>
          <a:ext cx="0" cy="0"/>
          <a:chOff x="0" y="0"/>
          <a:chExt cx="0" cy="0"/>
        </a:xfrm>
      </p:grpSpPr>
      <p:grpSp>
        <p:nvGrpSpPr>
          <p:cNvPr id="547" name="Google Shape;547;p33"/>
          <p:cNvGrpSpPr/>
          <p:nvPr/>
        </p:nvGrpSpPr>
        <p:grpSpPr>
          <a:xfrm>
            <a:off x="-1830171" y="-3026103"/>
            <a:ext cx="12553533" cy="10802628"/>
            <a:chOff x="-1830171" y="-3026103"/>
            <a:chExt cx="12553533" cy="10802628"/>
          </a:xfrm>
        </p:grpSpPr>
        <p:sp>
          <p:nvSpPr>
            <p:cNvPr id="548" name="Google Shape;548;p33"/>
            <p:cNvSpPr/>
            <p:nvPr/>
          </p:nvSpPr>
          <p:spPr>
            <a:xfrm rot="-8306489">
              <a:off x="-1335943" y="4230903"/>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33"/>
            <p:cNvSpPr/>
            <p:nvPr/>
          </p:nvSpPr>
          <p:spPr>
            <a:xfrm rot="-2526298">
              <a:off x="3261380" y="-23026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33"/>
            <p:cNvSpPr/>
            <p:nvPr/>
          </p:nvSpPr>
          <p:spPr>
            <a:xfrm rot="7128936">
              <a:off x="4743736" y="-769468"/>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1" name="Google Shape;551;p33"/>
          <p:cNvSpPr txBox="1">
            <a:spLocks noGrp="1"/>
          </p:cNvSpPr>
          <p:nvPr>
            <p:ph type="title"/>
          </p:nvPr>
        </p:nvSpPr>
        <p:spPr>
          <a:xfrm>
            <a:off x="713263" y="677525"/>
            <a:ext cx="4448100" cy="1058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sz="6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52" name="Google Shape;552;p33"/>
          <p:cNvSpPr txBox="1">
            <a:spLocks noGrp="1"/>
          </p:cNvSpPr>
          <p:nvPr>
            <p:ph type="subTitle" idx="1"/>
          </p:nvPr>
        </p:nvSpPr>
        <p:spPr>
          <a:xfrm>
            <a:off x="713225" y="1841450"/>
            <a:ext cx="4448100" cy="10587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3" name="Google Shape;553;p33"/>
          <p:cNvSpPr txBox="1"/>
          <p:nvPr/>
        </p:nvSpPr>
        <p:spPr>
          <a:xfrm>
            <a:off x="713225" y="36119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ar" sz="1200" b="1">
                <a:solidFill>
                  <a:schemeClr val="dk1"/>
                </a:solidFill>
                <a:latin typeface="DM Sans"/>
                <a:ea typeface="DM Sans"/>
                <a:cs typeface="DM Sans"/>
                <a:sym typeface="DM Sans"/>
              </a:rPr>
              <a:t>CREDITS:</a:t>
            </a:r>
            <a:r>
              <a:rPr lang="ar" sz="1200">
                <a:solidFill>
                  <a:schemeClr val="dk1"/>
                </a:solidFill>
                <a:latin typeface="DM Sans"/>
                <a:ea typeface="DM Sans"/>
                <a:cs typeface="DM Sans"/>
                <a:sym typeface="DM Sans"/>
              </a:rPr>
              <a:t> This presentation template was created by </a:t>
            </a:r>
            <a:r>
              <a:rPr lang="ar"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ar" sz="1200">
                <a:solidFill>
                  <a:schemeClr val="dk1"/>
                </a:solidFill>
                <a:latin typeface="DM Sans"/>
                <a:ea typeface="DM Sans"/>
                <a:cs typeface="DM Sans"/>
                <a:sym typeface="DM Sans"/>
              </a:rPr>
              <a:t>, and includes icons by </a:t>
            </a:r>
            <a:r>
              <a:rPr lang="ar"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ar" sz="1200">
                <a:solidFill>
                  <a:schemeClr val="dk1"/>
                </a:solidFill>
                <a:latin typeface="DM Sans"/>
                <a:ea typeface="DM Sans"/>
                <a:cs typeface="DM Sans"/>
                <a:sym typeface="DM Sans"/>
              </a:rPr>
              <a:t>, and infographics &amp; images by </a:t>
            </a:r>
            <a:r>
              <a:rPr lang="ar"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ar"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54"/>
        <p:cNvGrpSpPr/>
        <p:nvPr/>
      </p:nvGrpSpPr>
      <p:grpSpPr>
        <a:xfrm>
          <a:off x="0" y="0"/>
          <a:ext cx="0" cy="0"/>
          <a:chOff x="0" y="0"/>
          <a:chExt cx="0" cy="0"/>
        </a:xfrm>
      </p:grpSpPr>
      <p:grpSp>
        <p:nvGrpSpPr>
          <p:cNvPr id="555" name="Google Shape;555;p34"/>
          <p:cNvGrpSpPr/>
          <p:nvPr/>
        </p:nvGrpSpPr>
        <p:grpSpPr>
          <a:xfrm>
            <a:off x="-2106233" y="-952769"/>
            <a:ext cx="12545486" cy="8509944"/>
            <a:chOff x="-2106233" y="-952769"/>
            <a:chExt cx="12545486" cy="8509944"/>
          </a:xfrm>
        </p:grpSpPr>
        <p:sp>
          <p:nvSpPr>
            <p:cNvPr id="556" name="Google Shape;556;p34"/>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34"/>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8" name="Google Shape;558;p34"/>
          <p:cNvGrpSpPr/>
          <p:nvPr/>
        </p:nvGrpSpPr>
        <p:grpSpPr>
          <a:xfrm>
            <a:off x="1087005" y="172450"/>
            <a:ext cx="7905012" cy="4753945"/>
            <a:chOff x="1087005" y="172450"/>
            <a:chExt cx="7905012" cy="4753945"/>
          </a:xfrm>
        </p:grpSpPr>
        <p:sp>
          <p:nvSpPr>
            <p:cNvPr id="559" name="Google Shape;559;p34"/>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34"/>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34"/>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2" name="Google Shape;562;p34"/>
          <p:cNvGrpSpPr/>
          <p:nvPr/>
        </p:nvGrpSpPr>
        <p:grpSpPr>
          <a:xfrm>
            <a:off x="-335165" y="3759862"/>
            <a:ext cx="1253120" cy="1142272"/>
            <a:chOff x="-335165" y="3759862"/>
            <a:chExt cx="1253120" cy="1142272"/>
          </a:xfrm>
        </p:grpSpPr>
        <p:grpSp>
          <p:nvGrpSpPr>
            <p:cNvPr id="563" name="Google Shape;563;p34"/>
            <p:cNvGrpSpPr/>
            <p:nvPr/>
          </p:nvGrpSpPr>
          <p:grpSpPr>
            <a:xfrm flipH="1">
              <a:off x="510249" y="4497559"/>
              <a:ext cx="407706" cy="388498"/>
              <a:chOff x="2884583" y="645291"/>
              <a:chExt cx="285089" cy="271696"/>
            </a:xfrm>
          </p:grpSpPr>
          <p:sp>
            <p:nvSpPr>
              <p:cNvPr id="564" name="Google Shape;564;p34"/>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34"/>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6" name="Google Shape;566;p34"/>
            <p:cNvGrpSpPr/>
            <p:nvPr/>
          </p:nvGrpSpPr>
          <p:grpSpPr>
            <a:xfrm>
              <a:off x="-335165" y="3759862"/>
              <a:ext cx="676370" cy="1142272"/>
              <a:chOff x="2757910" y="1240337"/>
              <a:chExt cx="676370" cy="1142272"/>
            </a:xfrm>
          </p:grpSpPr>
          <p:sp>
            <p:nvSpPr>
              <p:cNvPr id="567" name="Google Shape;567;p34"/>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34"/>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34"/>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34"/>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34"/>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34"/>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34"/>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34"/>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75"/>
        <p:cNvGrpSpPr/>
        <p:nvPr/>
      </p:nvGrpSpPr>
      <p:grpSpPr>
        <a:xfrm>
          <a:off x="0" y="0"/>
          <a:ext cx="0" cy="0"/>
          <a:chOff x="0" y="0"/>
          <a:chExt cx="0" cy="0"/>
        </a:xfrm>
      </p:grpSpPr>
      <p:grpSp>
        <p:nvGrpSpPr>
          <p:cNvPr id="576" name="Google Shape;576;p35"/>
          <p:cNvGrpSpPr/>
          <p:nvPr/>
        </p:nvGrpSpPr>
        <p:grpSpPr>
          <a:xfrm>
            <a:off x="-2000071" y="-3048428"/>
            <a:ext cx="12973783" cy="11115125"/>
            <a:chOff x="-2000071" y="-3048428"/>
            <a:chExt cx="12973783" cy="11115125"/>
          </a:xfrm>
        </p:grpSpPr>
        <p:sp>
          <p:nvSpPr>
            <p:cNvPr id="577" name="Google Shape;577;p35"/>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5"/>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5"/>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0" name="Google Shape;580;p35"/>
          <p:cNvGrpSpPr/>
          <p:nvPr/>
        </p:nvGrpSpPr>
        <p:grpSpPr>
          <a:xfrm>
            <a:off x="4039126" y="812484"/>
            <a:ext cx="4161347" cy="3655602"/>
            <a:chOff x="3840701" y="713259"/>
            <a:chExt cx="4161347" cy="3655602"/>
          </a:xfrm>
        </p:grpSpPr>
        <p:grpSp>
          <p:nvGrpSpPr>
            <p:cNvPr id="581" name="Google Shape;581;p35"/>
            <p:cNvGrpSpPr/>
            <p:nvPr/>
          </p:nvGrpSpPr>
          <p:grpSpPr>
            <a:xfrm>
              <a:off x="4501506" y="1401751"/>
              <a:ext cx="2461134" cy="1589525"/>
              <a:chOff x="2436192" y="2730596"/>
              <a:chExt cx="924300" cy="596960"/>
            </a:xfrm>
          </p:grpSpPr>
          <p:sp>
            <p:nvSpPr>
              <p:cNvPr id="582" name="Google Shape;582;p35"/>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5"/>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5"/>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5"/>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5"/>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5"/>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5"/>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5"/>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5"/>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5"/>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5"/>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3" name="Google Shape;593;p35"/>
            <p:cNvGrpSpPr/>
            <p:nvPr/>
          </p:nvGrpSpPr>
          <p:grpSpPr>
            <a:xfrm>
              <a:off x="6621346" y="1957399"/>
              <a:ext cx="1380702" cy="2411461"/>
              <a:chOff x="6502296" y="1615124"/>
              <a:chExt cx="1380702" cy="2411461"/>
            </a:xfrm>
          </p:grpSpPr>
          <p:sp>
            <p:nvSpPr>
              <p:cNvPr id="594" name="Google Shape;594;p35"/>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95" name="Google Shape;595;p35"/>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5"/>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5"/>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5"/>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5"/>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5"/>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5"/>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5"/>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5"/>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35"/>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35"/>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35"/>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35"/>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35"/>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609" name="Google Shape;609;p35"/>
              <p:cNvCxnSpPr/>
              <p:nvPr/>
            </p:nvCxnSpPr>
            <p:spPr>
              <a:xfrm flipH="1">
                <a:off x="6586084" y="1939875"/>
                <a:ext cx="5400" cy="48900"/>
              </a:xfrm>
              <a:prstGeom prst="straightConnector1">
                <a:avLst/>
              </a:prstGeom>
              <a:noFill/>
              <a:ln>
                <a:noFill/>
              </a:ln>
            </p:spPr>
          </p:cxnSp>
          <p:sp>
            <p:nvSpPr>
              <p:cNvPr id="610" name="Google Shape;610;p35"/>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5"/>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35"/>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5"/>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5"/>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5"/>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5"/>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5"/>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5"/>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5"/>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5"/>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5"/>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5"/>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5"/>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5"/>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5"/>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5"/>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5"/>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5"/>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5"/>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35"/>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35"/>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5"/>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5"/>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5"/>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5"/>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35"/>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35"/>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35"/>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5"/>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35"/>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35"/>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2" name="Google Shape;642;p35"/>
            <p:cNvGrpSpPr/>
            <p:nvPr/>
          </p:nvGrpSpPr>
          <p:grpSpPr>
            <a:xfrm>
              <a:off x="5350825" y="945922"/>
              <a:ext cx="669524" cy="947131"/>
              <a:chOff x="6000261" y="1225220"/>
              <a:chExt cx="627600" cy="887824"/>
            </a:xfrm>
          </p:grpSpPr>
          <p:sp>
            <p:nvSpPr>
              <p:cNvPr id="643" name="Google Shape;643;p35"/>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35"/>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35"/>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35"/>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5"/>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35"/>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35"/>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35"/>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35"/>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35"/>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35"/>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35"/>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5"/>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6" name="Google Shape;656;p35"/>
            <p:cNvGrpSpPr/>
            <p:nvPr/>
          </p:nvGrpSpPr>
          <p:grpSpPr>
            <a:xfrm flipH="1">
              <a:off x="6374171" y="713259"/>
              <a:ext cx="588491" cy="951052"/>
              <a:chOff x="1062996" y="1340396"/>
              <a:chExt cx="588491" cy="951052"/>
            </a:xfrm>
          </p:grpSpPr>
          <p:sp>
            <p:nvSpPr>
              <p:cNvPr id="657" name="Google Shape;657;p35"/>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5"/>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35"/>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35"/>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35"/>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35"/>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3" name="Google Shape;663;p35"/>
            <p:cNvGrpSpPr/>
            <p:nvPr/>
          </p:nvGrpSpPr>
          <p:grpSpPr>
            <a:xfrm>
              <a:off x="4997878" y="2657014"/>
              <a:ext cx="471946" cy="712345"/>
              <a:chOff x="2047101" y="2145599"/>
              <a:chExt cx="407553" cy="615151"/>
            </a:xfrm>
          </p:grpSpPr>
          <p:sp>
            <p:nvSpPr>
              <p:cNvPr id="664" name="Google Shape;664;p35"/>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35"/>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35"/>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35"/>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35"/>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35"/>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35"/>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35"/>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35"/>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35"/>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35"/>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5"/>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35"/>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35"/>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5"/>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5"/>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35"/>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35"/>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5"/>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5"/>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35"/>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35"/>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5"/>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5"/>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5"/>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5"/>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5"/>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5"/>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5"/>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5"/>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4" name="Google Shape;694;p35"/>
            <p:cNvGrpSpPr/>
            <p:nvPr/>
          </p:nvGrpSpPr>
          <p:grpSpPr>
            <a:xfrm>
              <a:off x="7164619" y="1316177"/>
              <a:ext cx="415198" cy="415198"/>
              <a:chOff x="1404969" y="1106377"/>
              <a:chExt cx="415198" cy="415198"/>
            </a:xfrm>
          </p:grpSpPr>
          <p:sp>
            <p:nvSpPr>
              <p:cNvPr id="695" name="Google Shape;695;p35"/>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5"/>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7" name="Google Shape;697;p35"/>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5"/>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5"/>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52" name="Google Shape;52;p13"/>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36"/>
          <p:cNvSpPr txBox="1">
            <a:spLocks noGrp="1"/>
          </p:cNvSpPr>
          <p:nvPr>
            <p:ph type="ctrTitle"/>
          </p:nvPr>
        </p:nvSpPr>
        <p:spPr>
          <a:xfrm>
            <a:off x="120900" y="1842298"/>
            <a:ext cx="4358011" cy="10671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t>Analyzing Airbnb listings in Greater Manchester</a:t>
            </a:r>
            <a:endParaRPr sz="2800" dirty="0"/>
          </a:p>
        </p:txBody>
      </p:sp>
      <p:sp>
        <p:nvSpPr>
          <p:cNvPr id="705" name="Google Shape;705;p36"/>
          <p:cNvSpPr txBox="1">
            <a:spLocks noGrp="1"/>
          </p:cNvSpPr>
          <p:nvPr>
            <p:ph type="subTitle" idx="1"/>
          </p:nvPr>
        </p:nvSpPr>
        <p:spPr>
          <a:xfrm>
            <a:off x="259518" y="3796375"/>
            <a:ext cx="3862500" cy="1132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 dirty="0"/>
              <a:t>Done by</a:t>
            </a:r>
            <a:r>
              <a:rPr lang="en-US" dirty="0"/>
              <a:t> :</a:t>
            </a:r>
          </a:p>
          <a:p>
            <a:pPr marL="0" lvl="0" indent="0" algn="l" rtl="0">
              <a:spcBef>
                <a:spcPts val="0"/>
              </a:spcBef>
              <a:spcAft>
                <a:spcPts val="0"/>
              </a:spcAft>
              <a:buNone/>
            </a:pPr>
            <a:r>
              <a:rPr lang="en-US" dirty="0"/>
              <a:t>  </a:t>
            </a:r>
            <a:r>
              <a:rPr lang="ar" dirty="0"/>
              <a:t>Abdulrahim Alabdeli</a:t>
            </a:r>
            <a:endParaRPr lang="en-US" dirty="0"/>
          </a:p>
          <a:p>
            <a:pPr marL="0" lvl="0" indent="0" algn="l" rtl="0">
              <a:spcBef>
                <a:spcPts val="0"/>
              </a:spcBef>
              <a:spcAft>
                <a:spcPts val="0"/>
              </a:spcAft>
              <a:buNone/>
            </a:pPr>
            <a:r>
              <a:rPr lang="en-US" dirty="0"/>
              <a:t>  Komail </a:t>
            </a:r>
            <a:r>
              <a:rPr lang="en-US" dirty="0" err="1"/>
              <a:t>Alhelli</a:t>
            </a:r>
            <a:endParaRPr lang="en-US" dirty="0"/>
          </a:p>
          <a:p>
            <a:pPr marL="0" lvl="0" indent="0" algn="l" rtl="0">
              <a:spcBef>
                <a:spcPts val="0"/>
              </a:spcBef>
              <a:spcAft>
                <a:spcPts val="0"/>
              </a:spcAft>
              <a:buNone/>
            </a:pPr>
            <a:r>
              <a:rPr lang="en-US" dirty="0"/>
              <a:t>  Malak Abdulla</a:t>
            </a:r>
            <a:endParaRPr dirty="0"/>
          </a:p>
        </p:txBody>
      </p:sp>
      <p:grpSp>
        <p:nvGrpSpPr>
          <p:cNvPr id="706" name="Google Shape;706;p36"/>
          <p:cNvGrpSpPr/>
          <p:nvPr/>
        </p:nvGrpSpPr>
        <p:grpSpPr>
          <a:xfrm>
            <a:off x="4765672" y="760436"/>
            <a:ext cx="3246799" cy="3446635"/>
            <a:chOff x="4765672" y="760436"/>
            <a:chExt cx="3246799" cy="3446635"/>
          </a:xfrm>
        </p:grpSpPr>
        <p:sp>
          <p:nvSpPr>
            <p:cNvPr id="707" name="Google Shape;707;p36"/>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08" name="Google Shape;708;p36"/>
            <p:cNvGrpSpPr/>
            <p:nvPr/>
          </p:nvGrpSpPr>
          <p:grpSpPr>
            <a:xfrm>
              <a:off x="5401276" y="1531636"/>
              <a:ext cx="1966200" cy="1270085"/>
              <a:chOff x="5401276" y="1531636"/>
              <a:chExt cx="1966200" cy="1270085"/>
            </a:xfrm>
          </p:grpSpPr>
          <p:sp>
            <p:nvSpPr>
              <p:cNvPr id="709" name="Google Shape;709;p36"/>
              <p:cNvSpPr/>
              <p:nvPr/>
            </p:nvSpPr>
            <p:spPr>
              <a:xfrm>
                <a:off x="5401276" y="1651521"/>
                <a:ext cx="1966200" cy="11502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6"/>
              <p:cNvSpPr/>
              <p:nvPr/>
            </p:nvSpPr>
            <p:spPr>
              <a:xfrm>
                <a:off x="5401276" y="1531636"/>
                <a:ext cx="1966111"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6"/>
              <p:cNvSpPr/>
              <p:nvPr/>
            </p:nvSpPr>
            <p:spPr>
              <a:xfrm>
                <a:off x="5454368" y="1564176"/>
                <a:ext cx="54900" cy="549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6"/>
              <p:cNvSpPr/>
              <p:nvPr/>
            </p:nvSpPr>
            <p:spPr>
              <a:xfrm>
                <a:off x="5538287" y="1564176"/>
                <a:ext cx="55500" cy="549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6"/>
              <p:cNvSpPr/>
              <p:nvPr/>
            </p:nvSpPr>
            <p:spPr>
              <a:xfrm>
                <a:off x="5623919" y="1564176"/>
                <a:ext cx="54900" cy="549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36"/>
              <p:cNvSpPr/>
              <p:nvPr/>
            </p:nvSpPr>
            <p:spPr>
              <a:xfrm>
                <a:off x="5498040" y="1803090"/>
                <a:ext cx="17733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6"/>
              <p:cNvSpPr/>
              <p:nvPr/>
            </p:nvSpPr>
            <p:spPr>
              <a:xfrm>
                <a:off x="5498040" y="1983774"/>
                <a:ext cx="17733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6"/>
              <p:cNvSpPr/>
              <p:nvPr/>
            </p:nvSpPr>
            <p:spPr>
              <a:xfrm>
                <a:off x="5498040" y="2165314"/>
                <a:ext cx="1773300" cy="6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6"/>
              <p:cNvSpPr/>
              <p:nvPr/>
            </p:nvSpPr>
            <p:spPr>
              <a:xfrm>
                <a:off x="5498040" y="2345997"/>
                <a:ext cx="1773300" cy="6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6"/>
              <p:cNvSpPr/>
              <p:nvPr/>
            </p:nvSpPr>
            <p:spPr>
              <a:xfrm>
                <a:off x="5498040" y="1888722"/>
                <a:ext cx="1773434"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6"/>
              <p:cNvSpPr/>
              <p:nvPr/>
            </p:nvSpPr>
            <p:spPr>
              <a:xfrm>
                <a:off x="5498040" y="1923831"/>
                <a:ext cx="1773434" cy="799804"/>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0" name="Google Shape;720;p36"/>
            <p:cNvGrpSpPr/>
            <p:nvPr/>
          </p:nvGrpSpPr>
          <p:grpSpPr>
            <a:xfrm>
              <a:off x="6490512" y="1274487"/>
              <a:ext cx="570309" cy="534461"/>
              <a:chOff x="6490512" y="890962"/>
              <a:chExt cx="570309" cy="534461"/>
            </a:xfrm>
          </p:grpSpPr>
          <p:sp>
            <p:nvSpPr>
              <p:cNvPr id="721" name="Google Shape;721;p36"/>
              <p:cNvSpPr/>
              <p:nvPr/>
            </p:nvSpPr>
            <p:spPr>
              <a:xfrm>
                <a:off x="6490512" y="946623"/>
                <a:ext cx="570300" cy="478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6"/>
              <p:cNvSpPr/>
              <p:nvPr/>
            </p:nvSpPr>
            <p:spPr>
              <a:xfrm>
                <a:off x="6581282" y="1372215"/>
                <a:ext cx="888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6"/>
              <p:cNvSpPr/>
              <p:nvPr/>
            </p:nvSpPr>
            <p:spPr>
              <a:xfrm>
                <a:off x="6530758" y="1361939"/>
                <a:ext cx="34500" cy="351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6"/>
              <p:cNvSpPr/>
              <p:nvPr/>
            </p:nvSpPr>
            <p:spPr>
              <a:xfrm>
                <a:off x="6938367" y="1372215"/>
                <a:ext cx="90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6"/>
              <p:cNvSpPr/>
              <p:nvPr/>
            </p:nvSpPr>
            <p:spPr>
              <a:xfrm>
                <a:off x="6888700" y="1361939"/>
                <a:ext cx="35100" cy="35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6"/>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6"/>
              <p:cNvSpPr/>
              <p:nvPr/>
            </p:nvSpPr>
            <p:spPr>
              <a:xfrm>
                <a:off x="6514489" y="906376"/>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6"/>
              <p:cNvSpPr/>
              <p:nvPr/>
            </p:nvSpPr>
            <p:spPr>
              <a:xfrm>
                <a:off x="6553879" y="906376"/>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6"/>
              <p:cNvSpPr/>
              <p:nvPr/>
            </p:nvSpPr>
            <p:spPr>
              <a:xfrm>
                <a:off x="6593270" y="906376"/>
                <a:ext cx="267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6"/>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6"/>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6"/>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3" name="Google Shape;733;p36"/>
            <p:cNvGrpSpPr/>
            <p:nvPr/>
          </p:nvGrpSpPr>
          <p:grpSpPr>
            <a:xfrm>
              <a:off x="5094926" y="2317556"/>
              <a:ext cx="717009" cy="1014204"/>
              <a:chOff x="5094926" y="2317556"/>
              <a:chExt cx="717009" cy="1014204"/>
            </a:xfrm>
          </p:grpSpPr>
          <p:sp>
            <p:nvSpPr>
              <p:cNvPr id="734" name="Google Shape;734;p36"/>
              <p:cNvSpPr/>
              <p:nvPr/>
            </p:nvSpPr>
            <p:spPr>
              <a:xfrm>
                <a:off x="5094926" y="2395159"/>
                <a:ext cx="717000" cy="936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6"/>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6"/>
              <p:cNvSpPr/>
              <p:nvPr/>
            </p:nvSpPr>
            <p:spPr>
              <a:xfrm>
                <a:off x="5128808" y="2338323"/>
                <a:ext cx="36000" cy="35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6"/>
              <p:cNvSpPr/>
              <p:nvPr/>
            </p:nvSpPr>
            <p:spPr>
              <a:xfrm>
                <a:off x="5183458" y="2338323"/>
                <a:ext cx="36000" cy="35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6"/>
              <p:cNvSpPr/>
              <p:nvPr/>
            </p:nvSpPr>
            <p:spPr>
              <a:xfrm>
                <a:off x="5239202" y="2338323"/>
                <a:ext cx="35100" cy="35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6"/>
              <p:cNvSpPr/>
              <p:nvPr/>
            </p:nvSpPr>
            <p:spPr>
              <a:xfrm>
                <a:off x="5209690" y="2827988"/>
                <a:ext cx="111300" cy="162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6"/>
              <p:cNvSpPr/>
              <p:nvPr/>
            </p:nvSpPr>
            <p:spPr>
              <a:xfrm>
                <a:off x="5379106" y="2715409"/>
                <a:ext cx="112500" cy="2757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6"/>
              <p:cNvSpPr/>
              <p:nvPr/>
            </p:nvSpPr>
            <p:spPr>
              <a:xfrm>
                <a:off x="5548521" y="2613760"/>
                <a:ext cx="111300" cy="3771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6"/>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6"/>
              <p:cNvSpPr/>
              <p:nvPr/>
            </p:nvSpPr>
            <p:spPr>
              <a:xfrm>
                <a:off x="5176900" y="3061891"/>
                <a:ext cx="5517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6"/>
              <p:cNvSpPr/>
              <p:nvPr/>
            </p:nvSpPr>
            <p:spPr>
              <a:xfrm>
                <a:off x="5176900" y="3122006"/>
                <a:ext cx="5517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6"/>
              <p:cNvSpPr/>
              <p:nvPr/>
            </p:nvSpPr>
            <p:spPr>
              <a:xfrm>
                <a:off x="5237016" y="3182121"/>
                <a:ext cx="431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6"/>
              <p:cNvSpPr/>
              <p:nvPr/>
            </p:nvSpPr>
            <p:spPr>
              <a:xfrm>
                <a:off x="5314619" y="3242236"/>
                <a:ext cx="2766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7" name="Google Shape;747;p36"/>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6"/>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49" name="Google Shape;749;p36"/>
            <p:cNvGrpSpPr/>
            <p:nvPr/>
          </p:nvGrpSpPr>
          <p:grpSpPr>
            <a:xfrm>
              <a:off x="6655110" y="1951719"/>
              <a:ext cx="1239180" cy="2255353"/>
              <a:chOff x="7710885" y="1951719"/>
              <a:chExt cx="1239180" cy="2255353"/>
            </a:xfrm>
          </p:grpSpPr>
          <p:sp>
            <p:nvSpPr>
              <p:cNvPr id="750" name="Google Shape;750;p36"/>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6"/>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6"/>
              <p:cNvSpPr/>
              <p:nvPr/>
            </p:nvSpPr>
            <p:spPr>
              <a:xfrm>
                <a:off x="8168829" y="2965085"/>
                <a:ext cx="673940" cy="1132587"/>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6"/>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6"/>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6"/>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6"/>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6"/>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6"/>
              <p:cNvSpPr/>
              <p:nvPr/>
            </p:nvSpPr>
            <p:spPr>
              <a:xfrm>
                <a:off x="8473890" y="2174028"/>
                <a:ext cx="133245" cy="263686"/>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6"/>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6"/>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6"/>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6"/>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6"/>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6"/>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6"/>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6"/>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36"/>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36"/>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6"/>
              <p:cNvSpPr/>
              <p:nvPr/>
            </p:nvSpPr>
            <p:spPr>
              <a:xfrm>
                <a:off x="7902338" y="2748385"/>
                <a:ext cx="149400" cy="450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6"/>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6"/>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6"/>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6"/>
              <p:cNvSpPr/>
              <p:nvPr/>
            </p:nvSpPr>
            <p:spPr>
              <a:xfrm>
                <a:off x="8377813" y="2206288"/>
                <a:ext cx="25246"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6"/>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6"/>
              <p:cNvSpPr/>
              <p:nvPr/>
            </p:nvSpPr>
            <p:spPr>
              <a:xfrm>
                <a:off x="8472488"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6"/>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6"/>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6"/>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6"/>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6"/>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81" name="Google Shape;781;p36"/>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6"/>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528C6B07-9FC3-FB66-F757-60B3DEE38352}"/>
              </a:ext>
            </a:extLst>
          </p:cNvPr>
          <p:cNvSpPr/>
          <p:nvPr/>
        </p:nvSpPr>
        <p:spPr>
          <a:xfrm>
            <a:off x="8586439" y="4765288"/>
            <a:ext cx="298043" cy="289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37"/>
          <p:cNvSpPr txBox="1">
            <a:spLocks noGrp="1"/>
          </p:cNvSpPr>
          <p:nvPr>
            <p:ph type="title"/>
          </p:nvPr>
        </p:nvSpPr>
        <p:spPr>
          <a:xfrm>
            <a:off x="611142" y="641275"/>
            <a:ext cx="6428286" cy="572700"/>
          </a:xfrm>
          <a:prstGeom prst="rect">
            <a:avLst/>
          </a:prstGeom>
        </p:spPr>
        <p:txBody>
          <a:bodyPr spcFirstLastPara="1" wrap="square" lIns="91425" tIns="91425" rIns="91425" bIns="91425" anchor="t" anchorCtr="0">
            <a:noAutofit/>
          </a:bodyPr>
          <a:lstStyle/>
          <a:p>
            <a:pPr lvl="0"/>
            <a:r>
              <a:rPr lang="en-US" sz="1800" dirty="0"/>
              <a:t>Problem Statement :</a:t>
            </a:r>
            <a:br>
              <a:rPr lang="en-US" sz="1600" dirty="0"/>
            </a:br>
            <a:r>
              <a:rPr lang="en-US" sz="1400" dirty="0">
                <a:latin typeface="Baloo 2" panose="020B0604020202020204" charset="0"/>
                <a:cs typeface="Baloo 2" panose="020B0604020202020204" charset="0"/>
              </a:rPr>
              <a:t>An investor is considering to invest in an Airbnb property in Greater Manchester</a:t>
            </a:r>
            <a:br>
              <a:rPr lang="en-US" sz="1400" dirty="0">
                <a:latin typeface="Baloo 2" panose="020B0604020202020204" charset="0"/>
                <a:cs typeface="Baloo 2" panose="020B0604020202020204" charset="0"/>
              </a:rPr>
            </a:br>
            <a:r>
              <a:rPr lang="en-US" sz="1400" dirty="0">
                <a:latin typeface="Baloo 2" panose="020B0604020202020204" charset="0"/>
                <a:cs typeface="Baloo 2" panose="020B0604020202020204" charset="0"/>
              </a:rPr>
              <a:t>but lacks the information needed to confidently decide which neighborhood to buy the property in that has been popular over the past year</a:t>
            </a:r>
            <a:br>
              <a:rPr lang="en-US" sz="1400" dirty="0">
                <a:latin typeface="Baloo 2" panose="020B0604020202020204" charset="0"/>
                <a:cs typeface="Baloo 2" panose="020B0604020202020204" charset="0"/>
              </a:rPr>
            </a:br>
            <a:r>
              <a:rPr lang="en-US" sz="1400" dirty="0">
                <a:latin typeface="Baloo 2" panose="020B0604020202020204" charset="0"/>
                <a:cs typeface="Baloo 2" panose="020B0604020202020204" charset="0"/>
              </a:rPr>
              <a:t>and what type of property to invest in . </a:t>
            </a:r>
            <a:endParaRPr sz="1400" dirty="0">
              <a:latin typeface="Baloo 2" panose="020B0604020202020204" charset="0"/>
              <a:cs typeface="Baloo 2" panose="020B0604020202020204" charset="0"/>
            </a:endParaRPr>
          </a:p>
        </p:txBody>
      </p:sp>
      <p:sp>
        <p:nvSpPr>
          <p:cNvPr id="6" name="TextBox 5">
            <a:extLst>
              <a:ext uri="{FF2B5EF4-FFF2-40B4-BE49-F238E27FC236}">
                <a16:creationId xmlns:a16="http://schemas.microsoft.com/office/drawing/2014/main" id="{E0EE312D-3B23-A2A4-F91E-162BC42C20F4}"/>
              </a:ext>
            </a:extLst>
          </p:cNvPr>
          <p:cNvSpPr txBox="1"/>
          <p:nvPr/>
        </p:nvSpPr>
        <p:spPr>
          <a:xfrm>
            <a:off x="611142" y="1971297"/>
            <a:ext cx="6203315" cy="1527341"/>
          </a:xfrm>
          <a:prstGeom prst="rect">
            <a:avLst/>
          </a:prstGeom>
          <a:noFill/>
        </p:spPr>
        <p:txBody>
          <a:bodyPr wrap="square">
            <a:spAutoFit/>
          </a:bodyPr>
          <a:lstStyle/>
          <a:p>
            <a:r>
              <a:rPr lang="en-US" sz="1800" dirty="0">
                <a:solidFill>
                  <a:srgbClr val="334157"/>
                </a:solidFill>
                <a:latin typeface="Baloo 2 ExtraBold"/>
                <a:cs typeface="Baloo 2 ExtraBold"/>
                <a:sym typeface="Baloo 2 ExtraBold"/>
              </a:rPr>
              <a:t>Aim</a:t>
            </a:r>
            <a:r>
              <a:rPr kumimoji="0" lang="en-US" sz="1800" b="0" i="0" u="none" strike="noStrike" kern="0" cap="none" spc="0" normalizeH="0" baseline="0" noProof="0" dirty="0">
                <a:ln>
                  <a:noFill/>
                </a:ln>
                <a:solidFill>
                  <a:srgbClr val="334157"/>
                </a:solidFill>
                <a:effectLst/>
                <a:uLnTx/>
                <a:uFillTx/>
                <a:latin typeface="Baloo 2 ExtraBold"/>
                <a:cs typeface="Baloo 2 ExtraBold"/>
                <a:sym typeface="Baloo 2 ExtraBold"/>
              </a:rPr>
              <a:t> :</a:t>
            </a:r>
          </a:p>
          <a:p>
            <a:r>
              <a:rPr lang="en-US" b="1" dirty="0">
                <a:solidFill>
                  <a:srgbClr val="334157"/>
                </a:solidFill>
                <a:latin typeface="Baloo 2" panose="020B0604020202020204" charset="0"/>
                <a:cs typeface="Baloo 2" panose="020B0604020202020204" charset="0"/>
                <a:sym typeface="Baloo 2 ExtraBold"/>
              </a:rPr>
              <a:t>-</a:t>
            </a:r>
            <a:r>
              <a:rPr lang="en-US" dirty="0">
                <a:solidFill>
                  <a:srgbClr val="334157"/>
                </a:solidFill>
                <a:latin typeface="Baloo 2" panose="020B0604020202020204" charset="0"/>
                <a:cs typeface="Baloo 2" panose="020B0604020202020204" charset="0"/>
                <a:sym typeface="Baloo 2 ExtraBold"/>
              </a:rPr>
              <a:t> To analyze Airbnb listings in Greater Manchester .</a:t>
            </a:r>
          </a:p>
          <a:p>
            <a:r>
              <a:rPr lang="en-US" b="1" dirty="0">
                <a:solidFill>
                  <a:srgbClr val="334157"/>
                </a:solidFill>
                <a:latin typeface="Baloo 2" panose="020B0604020202020204" charset="0"/>
                <a:cs typeface="Baloo 2" panose="020B0604020202020204" charset="0"/>
                <a:sym typeface="Baloo 2 ExtraBold"/>
              </a:rPr>
              <a:t>-</a:t>
            </a:r>
            <a:r>
              <a:rPr lang="en-US" dirty="0">
                <a:solidFill>
                  <a:srgbClr val="334157"/>
                </a:solidFill>
                <a:latin typeface="Baloo 2" panose="020B0604020202020204" charset="0"/>
                <a:cs typeface="Baloo 2" panose="020B0604020202020204" charset="0"/>
                <a:sym typeface="Baloo 2 ExtraBold"/>
              </a:rPr>
              <a:t> To Identify the most popular and profitable properties and neighborhoods.</a:t>
            </a:r>
          </a:p>
          <a:p>
            <a:r>
              <a:rPr lang="en-US" b="1" dirty="0">
                <a:solidFill>
                  <a:srgbClr val="334157"/>
                </a:solidFill>
                <a:latin typeface="Baloo 2" panose="020B0604020202020204" charset="0"/>
                <a:cs typeface="Baloo 2" panose="020B0604020202020204" charset="0"/>
                <a:sym typeface="Baloo 2 ExtraBold"/>
              </a:rPr>
              <a:t>-</a:t>
            </a:r>
            <a:r>
              <a:rPr lang="en-US" dirty="0">
                <a:solidFill>
                  <a:srgbClr val="334157"/>
                </a:solidFill>
                <a:latin typeface="Baloo 2" panose="020B0604020202020204" charset="0"/>
                <a:cs typeface="Baloo 2" panose="020B0604020202020204" charset="0"/>
                <a:sym typeface="Baloo 2 ExtraBold"/>
              </a:rPr>
              <a:t> To Estimate revenue generation for successful hosts .</a:t>
            </a:r>
          </a:p>
          <a:p>
            <a:r>
              <a:rPr lang="en-US" b="1" dirty="0">
                <a:solidFill>
                  <a:srgbClr val="334157"/>
                </a:solidFill>
                <a:latin typeface="Baloo 2" panose="020B0604020202020204" charset="0"/>
                <a:cs typeface="Baloo 2" panose="020B0604020202020204" charset="0"/>
                <a:sym typeface="Baloo 2 ExtraBold"/>
              </a:rPr>
              <a:t>- </a:t>
            </a:r>
            <a:r>
              <a:rPr lang="en-US" dirty="0">
                <a:solidFill>
                  <a:srgbClr val="334157"/>
                </a:solidFill>
                <a:latin typeface="Baloo 2" panose="020B0604020202020204" charset="0"/>
                <a:cs typeface="Baloo 2" panose="020B0604020202020204" charset="0"/>
                <a:sym typeface="Baloo 2 ExtraBold"/>
              </a:rPr>
              <a:t>To Provide data-driven recommendations for investment decisions.</a:t>
            </a:r>
          </a:p>
          <a:p>
            <a:pPr>
              <a:lnSpc>
                <a:spcPct val="150000"/>
              </a:lnSpc>
            </a:pPr>
            <a:endParaRPr lang="en-US" dirty="0">
              <a:latin typeface="Baloo 2" panose="020B0604020202020204" charset="0"/>
              <a:cs typeface="Baloo 2" panose="020B0604020202020204" charset="0"/>
            </a:endParaRPr>
          </a:p>
        </p:txBody>
      </p:sp>
      <p:sp>
        <p:nvSpPr>
          <p:cNvPr id="10" name="TextBox 9">
            <a:extLst>
              <a:ext uri="{FF2B5EF4-FFF2-40B4-BE49-F238E27FC236}">
                <a16:creationId xmlns:a16="http://schemas.microsoft.com/office/drawing/2014/main" id="{DB0CD2C7-7215-6F31-AC10-3B98EF72A9D6}"/>
              </a:ext>
            </a:extLst>
          </p:cNvPr>
          <p:cNvSpPr txBox="1"/>
          <p:nvPr/>
        </p:nvSpPr>
        <p:spPr>
          <a:xfrm>
            <a:off x="611142" y="3271119"/>
            <a:ext cx="7035799" cy="1231106"/>
          </a:xfrm>
          <a:prstGeom prst="rect">
            <a:avLst/>
          </a:prstGeom>
          <a:noFill/>
        </p:spPr>
        <p:txBody>
          <a:bodyPr wrap="square">
            <a:spAutoFit/>
          </a:bodyPr>
          <a:lstStyle/>
          <a:p>
            <a:r>
              <a:rPr lang="en-US" sz="1800" dirty="0">
                <a:solidFill>
                  <a:srgbClr val="334157"/>
                </a:solidFill>
                <a:latin typeface="Baloo 2 ExtraBold"/>
                <a:cs typeface="Baloo 2 ExtraBold"/>
                <a:sym typeface="Baloo 2 ExtraBold"/>
              </a:rPr>
              <a:t>Objectives  : </a:t>
            </a:r>
          </a:p>
          <a:p>
            <a:r>
              <a:rPr lang="en-US" b="1" dirty="0">
                <a:solidFill>
                  <a:srgbClr val="334157"/>
                </a:solidFill>
                <a:latin typeface="Baloo 2" panose="020B0604020202020204" charset="0"/>
                <a:cs typeface="Baloo 2" panose="020B0604020202020204" charset="0"/>
                <a:sym typeface="Baloo 2 ExtraBold"/>
              </a:rPr>
              <a:t>-</a:t>
            </a:r>
            <a:r>
              <a:rPr lang="en-US" dirty="0">
                <a:solidFill>
                  <a:srgbClr val="334157"/>
                </a:solidFill>
                <a:latin typeface="Baloo 2" panose="020B0604020202020204" charset="0"/>
                <a:cs typeface="Baloo 2" panose="020B0604020202020204" charset="0"/>
                <a:sym typeface="Baloo 2 ExtraBold"/>
              </a:rPr>
              <a:t> “Certain neighborhoods in Greater Manchester have significantly more listings and higher guest ratings, indicating higher demand and potential for profitability”.</a:t>
            </a:r>
          </a:p>
          <a:p>
            <a:r>
              <a:rPr kumimoji="0" lang="en-US" b="1" i="0" u="none" strike="noStrike" kern="0" cap="none" spc="0" normalizeH="0" baseline="0" noProof="0" dirty="0">
                <a:ln>
                  <a:noFill/>
                </a:ln>
                <a:solidFill>
                  <a:srgbClr val="334157"/>
                </a:solidFill>
                <a:effectLst/>
                <a:uLnTx/>
                <a:uFillTx/>
                <a:latin typeface="Baloo 2" panose="020B0604020202020204" charset="0"/>
                <a:cs typeface="Baloo 2" panose="020B0604020202020204" charset="0"/>
                <a:sym typeface="Baloo 2 ExtraBold"/>
              </a:rPr>
              <a:t>- </a:t>
            </a:r>
            <a:r>
              <a:rPr kumimoji="0" lang="en-US" b="0" i="0" u="none" strike="noStrike" kern="0" cap="none" spc="0" normalizeH="0" baseline="0" noProof="0" dirty="0">
                <a:ln>
                  <a:noFill/>
                </a:ln>
                <a:solidFill>
                  <a:srgbClr val="334157"/>
                </a:solidFill>
                <a:effectLst/>
                <a:uLnTx/>
                <a:uFillTx/>
                <a:latin typeface="Baloo 2" panose="020B0604020202020204" charset="0"/>
                <a:cs typeface="Baloo 2" panose="020B0604020202020204" charset="0"/>
                <a:sym typeface="Baloo 2 ExtraBold"/>
              </a:rPr>
              <a:t>What property types receive the most positive reviews?</a:t>
            </a:r>
          </a:p>
          <a:p>
            <a:r>
              <a:rPr kumimoji="0" lang="en-US" b="1" i="0" u="none" strike="noStrike" kern="0" cap="none" spc="0" normalizeH="0" baseline="0" noProof="0" dirty="0">
                <a:ln>
                  <a:noFill/>
                </a:ln>
                <a:solidFill>
                  <a:srgbClr val="334157"/>
                </a:solidFill>
                <a:effectLst/>
                <a:uLnTx/>
                <a:uFillTx/>
                <a:latin typeface="Baloo 2" panose="020B0604020202020204" charset="0"/>
                <a:cs typeface="Baloo 2" panose="020B0604020202020204" charset="0"/>
                <a:sym typeface="Baloo 2 ExtraBold"/>
              </a:rPr>
              <a:t>- </a:t>
            </a:r>
            <a:r>
              <a:rPr kumimoji="0" lang="en-US" b="0" i="0" u="none" strike="noStrike" kern="0" cap="none" spc="0" normalizeH="0" baseline="0" noProof="0" dirty="0">
                <a:ln>
                  <a:noFill/>
                </a:ln>
                <a:solidFill>
                  <a:srgbClr val="334157"/>
                </a:solidFill>
                <a:effectLst/>
                <a:uLnTx/>
                <a:uFillTx/>
                <a:latin typeface="Baloo 2" panose="020B0604020202020204" charset="0"/>
                <a:cs typeface="Baloo 2" panose="020B0604020202020204" charset="0"/>
                <a:sym typeface="Baloo 2 ExtraBold"/>
              </a:rPr>
              <a:t>How much revenue do successful hosts generate?</a:t>
            </a:r>
            <a:endParaRPr lang="en-US" dirty="0">
              <a:latin typeface="Baloo 2" panose="020B0604020202020204" charset="0"/>
              <a:cs typeface="Baloo 2" panose="020B0604020202020204" charset="0"/>
            </a:endParaRPr>
          </a:p>
        </p:txBody>
      </p:sp>
      <p:sp>
        <p:nvSpPr>
          <p:cNvPr id="2" name="Rectangle 1">
            <a:extLst>
              <a:ext uri="{FF2B5EF4-FFF2-40B4-BE49-F238E27FC236}">
                <a16:creationId xmlns:a16="http://schemas.microsoft.com/office/drawing/2014/main" id="{1A149972-F54F-B8A2-9424-0051F8FF91F2}"/>
              </a:ext>
            </a:extLst>
          </p:cNvPr>
          <p:cNvSpPr/>
          <p:nvPr/>
        </p:nvSpPr>
        <p:spPr>
          <a:xfrm>
            <a:off x="8586439" y="4765288"/>
            <a:ext cx="298043" cy="289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38"/>
          <p:cNvSpPr txBox="1">
            <a:spLocks noGrp="1"/>
          </p:cNvSpPr>
          <p:nvPr>
            <p:ph type="title"/>
          </p:nvPr>
        </p:nvSpPr>
        <p:spPr>
          <a:xfrm>
            <a:off x="431274" y="338100"/>
            <a:ext cx="6143697" cy="425450"/>
          </a:xfrm>
          <a:prstGeom prst="rect">
            <a:avLst/>
          </a:prstGeom>
        </p:spPr>
        <p:txBody>
          <a:bodyPr spcFirstLastPara="1" wrap="square" lIns="91425" tIns="91425" rIns="91425" bIns="91425" anchor="t" anchorCtr="0">
            <a:noAutofit/>
          </a:bodyPr>
          <a:lstStyle/>
          <a:p>
            <a:pPr lvl="0"/>
            <a:r>
              <a:rPr lang="en-US" sz="2000" dirty="0"/>
              <a:t>Neighbourhoods that host the most listings</a:t>
            </a:r>
            <a:endParaRPr sz="2000" dirty="0"/>
          </a:p>
        </p:txBody>
      </p:sp>
      <p:sp>
        <p:nvSpPr>
          <p:cNvPr id="794" name="Google Shape;794;p38"/>
          <p:cNvSpPr txBox="1">
            <a:spLocks noGrp="1"/>
          </p:cNvSpPr>
          <p:nvPr>
            <p:ph type="subTitle" idx="1"/>
          </p:nvPr>
        </p:nvSpPr>
        <p:spPr>
          <a:xfrm>
            <a:off x="506125" y="763550"/>
            <a:ext cx="1962000" cy="45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pic>
        <p:nvPicPr>
          <p:cNvPr id="795" name="Google Shape;795;p38"/>
          <p:cNvPicPr preferRelativeResize="0"/>
          <p:nvPr/>
        </p:nvPicPr>
        <p:blipFill>
          <a:blip r:embed="rId3"/>
          <a:srcRect/>
          <a:stretch/>
        </p:blipFill>
        <p:spPr>
          <a:xfrm>
            <a:off x="431274" y="1189000"/>
            <a:ext cx="4586515" cy="3108543"/>
          </a:xfrm>
          <a:prstGeom prst="rect">
            <a:avLst/>
          </a:prstGeom>
          <a:noFill/>
          <a:ln>
            <a:noFill/>
          </a:ln>
        </p:spPr>
      </p:pic>
      <p:sp>
        <p:nvSpPr>
          <p:cNvPr id="10" name="TextBox 9">
            <a:extLst>
              <a:ext uri="{FF2B5EF4-FFF2-40B4-BE49-F238E27FC236}">
                <a16:creationId xmlns:a16="http://schemas.microsoft.com/office/drawing/2014/main" id="{3D4A9418-4B55-F8B5-0A8D-6AF956E19287}"/>
              </a:ext>
            </a:extLst>
          </p:cNvPr>
          <p:cNvSpPr txBox="1"/>
          <p:nvPr/>
        </p:nvSpPr>
        <p:spPr>
          <a:xfrm>
            <a:off x="5162107" y="1017478"/>
            <a:ext cx="4044531" cy="3108543"/>
          </a:xfrm>
          <a:prstGeom prst="rect">
            <a:avLst/>
          </a:prstGeom>
          <a:noFill/>
        </p:spPr>
        <p:txBody>
          <a:bodyPr wrap="square">
            <a:spAutoFit/>
          </a:bodyPr>
          <a:lstStyle/>
          <a:p>
            <a:endParaRPr lang="en-US" dirty="0">
              <a:latin typeface="Baloo 2" panose="020B0604020202020204" charset="0"/>
              <a:cs typeface="Baloo 2" panose="020B0604020202020204" charset="0"/>
            </a:endParaRPr>
          </a:p>
          <a:p>
            <a:r>
              <a:rPr lang="en-US" b="1" dirty="0">
                <a:latin typeface="Baloo 2" panose="020B0604020202020204" charset="0"/>
                <a:cs typeface="Baloo 2" panose="020B0604020202020204" charset="0"/>
              </a:rPr>
              <a:t>- Salford</a:t>
            </a:r>
            <a:r>
              <a:rPr lang="en-US" dirty="0">
                <a:latin typeface="Baloo 2" panose="020B0604020202020204" charset="0"/>
                <a:cs typeface="Baloo 2" panose="020B0604020202020204" charset="0"/>
              </a:rPr>
              <a:t> tops all neighbourhoods with </a:t>
            </a:r>
            <a:r>
              <a:rPr lang="en-US" b="1" dirty="0">
                <a:latin typeface="Baloo 2" panose="020B0604020202020204" charset="0"/>
                <a:cs typeface="Baloo 2" panose="020B0604020202020204" charset="0"/>
              </a:rPr>
              <a:t>685 listings</a:t>
            </a:r>
            <a:r>
              <a:rPr lang="en-US" dirty="0">
                <a:latin typeface="Baloo 2" panose="020B0604020202020204" charset="0"/>
                <a:cs typeface="Baloo 2" panose="020B0604020202020204" charset="0"/>
              </a:rPr>
              <a:t> (21% of Greater Manchester’s total).</a:t>
            </a:r>
          </a:p>
          <a:p>
            <a:endParaRPr lang="en-US" dirty="0">
              <a:latin typeface="Baloo 2" panose="020B0604020202020204" charset="0"/>
              <a:cs typeface="Baloo 2" panose="020B0604020202020204" charset="0"/>
            </a:endParaRPr>
          </a:p>
          <a:p>
            <a:r>
              <a:rPr lang="en-US" b="1" dirty="0">
                <a:latin typeface="Baloo 2" panose="020B0604020202020204" charset="0"/>
                <a:cs typeface="Baloo 2" panose="020B0604020202020204" charset="0"/>
              </a:rPr>
              <a:t>-</a:t>
            </a:r>
            <a:r>
              <a:rPr lang="en-US" dirty="0">
                <a:latin typeface="Baloo 2" panose="020B0604020202020204" charset="0"/>
                <a:cs typeface="Baloo 2" panose="020B0604020202020204" charset="0"/>
              </a:rPr>
              <a:t> It accounts for </a:t>
            </a:r>
            <a:r>
              <a:rPr lang="en-US" b="1" dirty="0">
                <a:latin typeface="Baloo 2" panose="020B0604020202020204" charset="0"/>
                <a:cs typeface="Baloo 2" panose="020B0604020202020204" charset="0"/>
              </a:rPr>
              <a:t>40% of listings</a:t>
            </a:r>
            <a:r>
              <a:rPr lang="en-US" dirty="0">
                <a:latin typeface="Baloo 2" panose="020B0604020202020204" charset="0"/>
                <a:cs typeface="Baloo 2" panose="020B0604020202020204" charset="0"/>
              </a:rPr>
              <a:t> among the </a:t>
            </a:r>
          </a:p>
          <a:p>
            <a:r>
              <a:rPr lang="en-US" dirty="0">
                <a:latin typeface="Baloo 2" panose="020B0604020202020204" charset="0"/>
                <a:cs typeface="Baloo 2" panose="020B0604020202020204" charset="0"/>
              </a:rPr>
              <a:t>top 5 areas, showing clear dominance.</a:t>
            </a:r>
          </a:p>
          <a:p>
            <a:endParaRPr lang="en-US" dirty="0">
              <a:latin typeface="Baloo 2" panose="020B0604020202020204" charset="0"/>
              <a:cs typeface="Baloo 2" panose="020B0604020202020204" charset="0"/>
            </a:endParaRPr>
          </a:p>
          <a:p>
            <a:r>
              <a:rPr lang="en-US" b="1" dirty="0">
                <a:latin typeface="Baloo 2" panose="020B0604020202020204" charset="0"/>
                <a:cs typeface="Baloo 2" panose="020B0604020202020204" charset="0"/>
              </a:rPr>
              <a:t>- </a:t>
            </a:r>
            <a:r>
              <a:rPr lang="en-US" dirty="0">
                <a:latin typeface="Baloo 2" panose="020B0604020202020204" charset="0"/>
                <a:cs typeface="Baloo 2" panose="020B0604020202020204" charset="0"/>
              </a:rPr>
              <a:t>Salford’s count is over </a:t>
            </a:r>
            <a:r>
              <a:rPr lang="en-US" b="1" dirty="0">
                <a:latin typeface="Baloo 2" panose="020B0604020202020204" charset="0"/>
                <a:cs typeface="Baloo 2" panose="020B0604020202020204" charset="0"/>
              </a:rPr>
              <a:t>2× Trafford’s</a:t>
            </a:r>
            <a:r>
              <a:rPr lang="en-US" dirty="0">
                <a:latin typeface="Baloo 2" panose="020B0604020202020204" charset="0"/>
                <a:cs typeface="Baloo 2" panose="020B0604020202020204" charset="0"/>
              </a:rPr>
              <a:t> (315), the next highest.</a:t>
            </a:r>
          </a:p>
          <a:p>
            <a:endParaRPr lang="en-US" dirty="0">
              <a:latin typeface="Baloo 2" panose="020B0604020202020204" charset="0"/>
              <a:cs typeface="Baloo 2" panose="020B0604020202020204" charset="0"/>
            </a:endParaRPr>
          </a:p>
          <a:p>
            <a:r>
              <a:rPr lang="en-US" b="1" dirty="0">
                <a:latin typeface="Baloo 2" panose="020B0604020202020204" charset="0"/>
                <a:cs typeface="Baloo 2" panose="020B0604020202020204" charset="0"/>
              </a:rPr>
              <a:t>- </a:t>
            </a:r>
            <a:r>
              <a:rPr lang="en-US" dirty="0">
                <a:latin typeface="Baloo 2" panose="020B0604020202020204" charset="0"/>
                <a:cs typeface="Baloo 2" panose="020B0604020202020204" charset="0"/>
              </a:rPr>
              <a:t>This suggests </a:t>
            </a:r>
            <a:r>
              <a:rPr lang="en-US" b="1" dirty="0">
                <a:latin typeface="Baloo 2" panose="020B0604020202020204" charset="0"/>
                <a:cs typeface="Baloo 2" panose="020B0604020202020204" charset="0"/>
              </a:rPr>
              <a:t>high demand, visibility, and strong revenue potential</a:t>
            </a:r>
            <a:r>
              <a:rPr lang="en-US" dirty="0">
                <a:latin typeface="Baloo 2" panose="020B0604020202020204" charset="0"/>
                <a:cs typeface="Baloo 2" panose="020B0604020202020204" charset="0"/>
              </a:rPr>
              <a:t>, making it the </a:t>
            </a:r>
            <a:r>
              <a:rPr lang="en-US" b="1" dirty="0">
                <a:latin typeface="Baloo 2" panose="020B0604020202020204" charset="0"/>
                <a:cs typeface="Baloo 2" panose="020B0604020202020204" charset="0"/>
              </a:rPr>
              <a:t>best investment option</a:t>
            </a:r>
            <a:r>
              <a:rPr lang="en-US" dirty="0">
                <a:latin typeface="Baloo 2" panose="020B0604020202020204" charset="0"/>
                <a:cs typeface="Baloo 2" panose="020B0604020202020204" charset="0"/>
              </a:rPr>
              <a:t>.</a:t>
            </a:r>
          </a:p>
          <a:p>
            <a:endParaRPr lang="en-US" dirty="0"/>
          </a:p>
        </p:txBody>
      </p:sp>
      <p:sp>
        <p:nvSpPr>
          <p:cNvPr id="2" name="Rectangle 1">
            <a:extLst>
              <a:ext uri="{FF2B5EF4-FFF2-40B4-BE49-F238E27FC236}">
                <a16:creationId xmlns:a16="http://schemas.microsoft.com/office/drawing/2014/main" id="{F6D6605E-6653-6773-38F3-80549B78614E}"/>
              </a:ext>
            </a:extLst>
          </p:cNvPr>
          <p:cNvSpPr/>
          <p:nvPr/>
        </p:nvSpPr>
        <p:spPr>
          <a:xfrm>
            <a:off x="8586439" y="4765288"/>
            <a:ext cx="298043" cy="289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2">
          <a:extLst>
            <a:ext uri="{FF2B5EF4-FFF2-40B4-BE49-F238E27FC236}">
              <a16:creationId xmlns:a16="http://schemas.microsoft.com/office/drawing/2014/main" id="{D702C63F-08E5-EE6B-ECDE-37F3E8B15E19}"/>
            </a:ext>
          </a:extLst>
        </p:cNvPr>
        <p:cNvGrpSpPr/>
        <p:nvPr/>
      </p:nvGrpSpPr>
      <p:grpSpPr>
        <a:xfrm>
          <a:off x="0" y="0"/>
          <a:ext cx="0" cy="0"/>
          <a:chOff x="0" y="0"/>
          <a:chExt cx="0" cy="0"/>
        </a:xfrm>
      </p:grpSpPr>
      <p:sp>
        <p:nvSpPr>
          <p:cNvPr id="793" name="Google Shape;793;p38">
            <a:extLst>
              <a:ext uri="{FF2B5EF4-FFF2-40B4-BE49-F238E27FC236}">
                <a16:creationId xmlns:a16="http://schemas.microsoft.com/office/drawing/2014/main" id="{87532C9F-2858-440B-69D1-F6204AF36612}"/>
              </a:ext>
            </a:extLst>
          </p:cNvPr>
          <p:cNvSpPr txBox="1">
            <a:spLocks noGrp="1"/>
          </p:cNvSpPr>
          <p:nvPr>
            <p:ph type="title"/>
          </p:nvPr>
        </p:nvSpPr>
        <p:spPr>
          <a:xfrm>
            <a:off x="431274" y="338100"/>
            <a:ext cx="6143697" cy="425450"/>
          </a:xfrm>
          <a:prstGeom prst="rect">
            <a:avLst/>
          </a:prstGeom>
        </p:spPr>
        <p:txBody>
          <a:bodyPr spcFirstLastPara="1" wrap="square" lIns="91425" tIns="91425" rIns="91425" bIns="91425" anchor="t" anchorCtr="0">
            <a:noAutofit/>
          </a:bodyPr>
          <a:lstStyle/>
          <a:p>
            <a:pPr lvl="0"/>
            <a:r>
              <a:rPr lang="en-US" sz="2000" dirty="0"/>
              <a:t>Top-Rated Property Types Based On Guest Reviews</a:t>
            </a:r>
            <a:endParaRPr sz="2000" dirty="0"/>
          </a:p>
        </p:txBody>
      </p:sp>
      <p:sp>
        <p:nvSpPr>
          <p:cNvPr id="794" name="Google Shape;794;p38">
            <a:extLst>
              <a:ext uri="{FF2B5EF4-FFF2-40B4-BE49-F238E27FC236}">
                <a16:creationId xmlns:a16="http://schemas.microsoft.com/office/drawing/2014/main" id="{66ACB2C7-5097-A71A-017E-18916DD25F92}"/>
              </a:ext>
            </a:extLst>
          </p:cNvPr>
          <p:cNvSpPr txBox="1">
            <a:spLocks noGrp="1"/>
          </p:cNvSpPr>
          <p:nvPr>
            <p:ph type="subTitle" idx="1"/>
          </p:nvPr>
        </p:nvSpPr>
        <p:spPr>
          <a:xfrm>
            <a:off x="506125" y="763550"/>
            <a:ext cx="1962000" cy="45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 name="TextBox 9">
            <a:extLst>
              <a:ext uri="{FF2B5EF4-FFF2-40B4-BE49-F238E27FC236}">
                <a16:creationId xmlns:a16="http://schemas.microsoft.com/office/drawing/2014/main" id="{15AA456B-9F3E-BBE8-4D3F-92E082A96B27}"/>
              </a:ext>
            </a:extLst>
          </p:cNvPr>
          <p:cNvSpPr txBox="1"/>
          <p:nvPr/>
        </p:nvSpPr>
        <p:spPr>
          <a:xfrm>
            <a:off x="5845070" y="993500"/>
            <a:ext cx="3331029" cy="4078039"/>
          </a:xfrm>
          <a:prstGeom prst="rect">
            <a:avLst/>
          </a:prstGeom>
          <a:noFill/>
        </p:spPr>
        <p:txBody>
          <a:bodyPr wrap="square">
            <a:spAutoFit/>
          </a:bodyPr>
          <a:lstStyle/>
          <a:p>
            <a:pPr>
              <a:lnSpc>
                <a:spcPct val="150000"/>
              </a:lnSpc>
            </a:pPr>
            <a:r>
              <a:rPr lang="en-US" sz="1400" b="1" u="sng" dirty="0">
                <a:solidFill>
                  <a:srgbClr val="002060"/>
                </a:solidFill>
                <a:latin typeface="Baloo 2" panose="020B0604020202020204" charset="0"/>
                <a:cs typeface="Baloo 2" panose="020B0604020202020204" charset="0"/>
              </a:rPr>
              <a:t>Insights:</a:t>
            </a:r>
            <a:endParaRPr lang="en-US" sz="1400" dirty="0">
              <a:latin typeface="Baloo 2" panose="020B0604020202020204" charset="0"/>
              <a:cs typeface="Baloo 2" panose="020B0604020202020204" charset="0"/>
            </a:endParaRPr>
          </a:p>
          <a:p>
            <a:r>
              <a:rPr lang="en-US" sz="1400" dirty="0">
                <a:latin typeface="Baloo 2" panose="020B0604020202020204" charset="0"/>
                <a:cs typeface="Baloo 2" panose="020B0604020202020204" charset="0"/>
              </a:rPr>
              <a:t>-This </a:t>
            </a:r>
            <a:r>
              <a:rPr lang="en-US" sz="1400" b="1" dirty="0">
                <a:latin typeface="Baloo 2" panose="020B0604020202020204" charset="0"/>
                <a:cs typeface="Baloo 2" panose="020B0604020202020204" charset="0"/>
              </a:rPr>
              <a:t>horizontal column chart</a:t>
            </a:r>
            <a:r>
              <a:rPr lang="en-US" sz="1400" dirty="0">
                <a:latin typeface="Baloo 2" panose="020B0604020202020204" charset="0"/>
                <a:cs typeface="Baloo 2" panose="020B0604020202020204" charset="0"/>
              </a:rPr>
              <a:t> displays the </a:t>
            </a:r>
            <a:r>
              <a:rPr lang="en-US" sz="1400" b="1" dirty="0">
                <a:latin typeface="Baloo 2" panose="020B0604020202020204" charset="0"/>
                <a:cs typeface="Baloo 2" panose="020B0604020202020204" charset="0"/>
              </a:rPr>
              <a:t>top 10 property types </a:t>
            </a:r>
            <a:r>
              <a:rPr lang="en-US" sz="1400" dirty="0">
                <a:latin typeface="Baloo 2" panose="020B0604020202020204" charset="0"/>
                <a:cs typeface="Baloo 2" panose="020B0604020202020204" charset="0"/>
              </a:rPr>
              <a:t>that </a:t>
            </a:r>
            <a:r>
              <a:rPr lang="en-US" sz="1400" b="1" dirty="0">
                <a:latin typeface="Baloo 2" panose="020B0604020202020204" charset="0"/>
                <a:cs typeface="Baloo 2" panose="020B0604020202020204" charset="0"/>
              </a:rPr>
              <a:t>received</a:t>
            </a:r>
            <a:r>
              <a:rPr lang="en-US" sz="1400" dirty="0">
                <a:latin typeface="Baloo 2" panose="020B0604020202020204" charset="0"/>
                <a:cs typeface="Baloo 2" panose="020B0604020202020204" charset="0"/>
              </a:rPr>
              <a:t> the </a:t>
            </a:r>
            <a:r>
              <a:rPr lang="en-US" sz="1400" b="1" dirty="0">
                <a:latin typeface="Baloo 2" panose="020B0604020202020204" charset="0"/>
                <a:cs typeface="Baloo 2" panose="020B0604020202020204" charset="0"/>
              </a:rPr>
              <a:t>best guest reviews. </a:t>
            </a:r>
          </a:p>
          <a:p>
            <a:endParaRPr lang="en-US" sz="1400" dirty="0">
              <a:latin typeface="Baloo 2" panose="020B0604020202020204" charset="0"/>
              <a:cs typeface="Baloo 2" panose="020B0604020202020204" charset="0"/>
            </a:endParaRPr>
          </a:p>
          <a:p>
            <a:r>
              <a:rPr lang="en-US" sz="1400" dirty="0">
                <a:latin typeface="Baloo 2" panose="020B0604020202020204" charset="0"/>
                <a:cs typeface="Baloo 2" panose="020B0604020202020204" charset="0"/>
              </a:rPr>
              <a:t>-With </a:t>
            </a:r>
            <a:r>
              <a:rPr lang="en-US" sz="1400" b="1" dirty="0">
                <a:latin typeface="Baloo 2" panose="020B0604020202020204" charset="0"/>
                <a:cs typeface="Baloo 2" panose="020B0604020202020204" charset="0"/>
              </a:rPr>
              <a:t>most</a:t>
            </a:r>
            <a:r>
              <a:rPr lang="en-US" sz="1400" dirty="0">
                <a:latin typeface="Baloo 2" panose="020B0604020202020204" charset="0"/>
                <a:cs typeface="Baloo 2" panose="020B0604020202020204" charset="0"/>
              </a:rPr>
              <a:t> having a </a:t>
            </a:r>
            <a:r>
              <a:rPr lang="en-US" sz="1400" b="1" dirty="0">
                <a:latin typeface="Baloo 2" panose="020B0604020202020204" charset="0"/>
                <a:cs typeface="Baloo 2" panose="020B0604020202020204" charset="0"/>
              </a:rPr>
              <a:t>perfect score of 5.0</a:t>
            </a:r>
            <a:r>
              <a:rPr lang="en-US" sz="1400" dirty="0">
                <a:latin typeface="Baloo 2" panose="020B0604020202020204" charset="0"/>
                <a:cs typeface="Baloo 2" panose="020B0604020202020204" charset="0"/>
              </a:rPr>
              <a:t>, which means that </a:t>
            </a:r>
            <a:r>
              <a:rPr lang="en-US" sz="1400" b="1" dirty="0">
                <a:latin typeface="Baloo 2" panose="020B0604020202020204" charset="0"/>
                <a:cs typeface="Baloo 2" panose="020B0604020202020204" charset="0"/>
              </a:rPr>
              <a:t>guests were very happy with their stay. </a:t>
            </a:r>
          </a:p>
          <a:p>
            <a:endParaRPr lang="en-US" sz="1400" dirty="0">
              <a:latin typeface="Baloo 2" panose="020B0604020202020204" charset="0"/>
              <a:cs typeface="Baloo 2" panose="020B0604020202020204" charset="0"/>
            </a:endParaRPr>
          </a:p>
          <a:p>
            <a:r>
              <a:rPr lang="en-US" sz="1400" i="0" u="sng" dirty="0">
                <a:latin typeface="Baloo 2" panose="020B0604020202020204" charset="0"/>
                <a:cs typeface="Baloo 2" panose="020B0604020202020204" charset="0"/>
              </a:rPr>
              <a:t>These </a:t>
            </a:r>
            <a:r>
              <a:rPr lang="en-US" sz="1400" b="1" i="0" u="sng" dirty="0">
                <a:latin typeface="Baloo 2" panose="020B0604020202020204" charset="0"/>
                <a:cs typeface="Baloo 2" panose="020B0604020202020204" charset="0"/>
              </a:rPr>
              <a:t>include places </a:t>
            </a:r>
            <a:r>
              <a:rPr lang="en-US" sz="1400" i="0" u="sng" dirty="0">
                <a:latin typeface="Baloo 2" panose="020B0604020202020204" charset="0"/>
                <a:cs typeface="Baloo 2" panose="020B0604020202020204" charset="0"/>
              </a:rPr>
              <a:t>like:</a:t>
            </a:r>
          </a:p>
          <a:p>
            <a:r>
              <a:rPr lang="en-US" sz="1400" dirty="0">
                <a:solidFill>
                  <a:schemeClr val="accent6">
                    <a:lumMod val="10000"/>
                  </a:schemeClr>
                </a:solidFill>
                <a:latin typeface="Baloo 2" panose="020B0604020202020204" charset="0"/>
                <a:cs typeface="Baloo 2" panose="020B0604020202020204" charset="0"/>
              </a:rPr>
              <a:t>1.</a:t>
            </a:r>
            <a:r>
              <a:rPr lang="en-US" sz="1400" baseline="0" dirty="0">
                <a:solidFill>
                  <a:schemeClr val="accent6">
                    <a:lumMod val="10000"/>
                  </a:schemeClr>
                </a:solidFill>
                <a:latin typeface="Baloo 2" panose="020B0604020202020204" charset="0"/>
                <a:cs typeface="Baloo 2" panose="020B0604020202020204" charset="0"/>
              </a:rPr>
              <a:t> </a:t>
            </a:r>
            <a:r>
              <a:rPr lang="en-US" sz="1400" dirty="0">
                <a:solidFill>
                  <a:srgbClr val="FF0000"/>
                </a:solidFill>
                <a:latin typeface="Baloo 2" panose="020B0604020202020204" charset="0"/>
                <a:cs typeface="Baloo 2" panose="020B0604020202020204" charset="0"/>
              </a:rPr>
              <a:t>Shared rooms in homes.</a:t>
            </a:r>
          </a:p>
          <a:p>
            <a:r>
              <a:rPr lang="en-US" sz="1400" dirty="0">
                <a:solidFill>
                  <a:schemeClr val="accent6">
                    <a:lumMod val="10000"/>
                  </a:schemeClr>
                </a:solidFill>
                <a:latin typeface="Baloo 2" panose="020B0604020202020204" charset="0"/>
                <a:cs typeface="Baloo 2" panose="020B0604020202020204" charset="0"/>
              </a:rPr>
              <a:t>2. </a:t>
            </a:r>
            <a:r>
              <a:rPr lang="en-US" sz="1400" dirty="0">
                <a:solidFill>
                  <a:srgbClr val="FF0000"/>
                </a:solidFill>
                <a:latin typeface="Baloo 2" panose="020B0604020202020204" charset="0"/>
                <a:cs typeface="Baloo 2" panose="020B0604020202020204" charset="0"/>
              </a:rPr>
              <a:t>Private rooms in “casa particular”.</a:t>
            </a:r>
          </a:p>
          <a:p>
            <a:r>
              <a:rPr lang="en-US" sz="1400" dirty="0">
                <a:solidFill>
                  <a:schemeClr val="accent6">
                    <a:lumMod val="10000"/>
                  </a:schemeClr>
                </a:solidFill>
                <a:latin typeface="Baloo 2" panose="020B0604020202020204" charset="0"/>
                <a:cs typeface="Baloo 2" panose="020B0604020202020204" charset="0"/>
              </a:rPr>
              <a:t>3. </a:t>
            </a:r>
            <a:r>
              <a:rPr lang="en-US" sz="1400" dirty="0">
                <a:solidFill>
                  <a:srgbClr val="FF0000"/>
                </a:solidFill>
                <a:latin typeface="Baloo 2" panose="020B0604020202020204" charset="0"/>
                <a:cs typeface="Baloo 2" panose="020B0604020202020204" charset="0"/>
              </a:rPr>
              <a:t>Casa particular.</a:t>
            </a:r>
          </a:p>
          <a:p>
            <a:endParaRPr lang="en-US" sz="1400" dirty="0">
              <a:latin typeface="Baloo 2" panose="020B0604020202020204" charset="0"/>
              <a:cs typeface="Baloo 2" panose="020B0604020202020204" charset="0"/>
            </a:endParaRPr>
          </a:p>
          <a:p>
            <a:r>
              <a:rPr lang="en-US" sz="1400" dirty="0">
                <a:latin typeface="Baloo 2" panose="020B0604020202020204" charset="0"/>
                <a:cs typeface="Baloo 2" panose="020B0604020202020204" charset="0"/>
              </a:rPr>
              <a:t>These types of places </a:t>
            </a:r>
            <a:r>
              <a:rPr lang="en-US" sz="1400" b="1" dirty="0">
                <a:latin typeface="Baloo 2" panose="020B0604020202020204" charset="0"/>
                <a:cs typeface="Baloo 2" panose="020B0604020202020204" charset="0"/>
              </a:rPr>
              <a:t>offer</a:t>
            </a:r>
            <a:r>
              <a:rPr lang="en-US" sz="1400" dirty="0">
                <a:latin typeface="Baloo 2" panose="020B0604020202020204" charset="0"/>
                <a:cs typeface="Baloo 2" panose="020B0604020202020204" charset="0"/>
              </a:rPr>
              <a:t> a </a:t>
            </a:r>
            <a:r>
              <a:rPr lang="en-US" sz="1400" b="1" dirty="0">
                <a:latin typeface="Baloo 2" panose="020B0604020202020204" charset="0"/>
                <a:cs typeface="Baloo 2" panose="020B0604020202020204" charset="0"/>
              </a:rPr>
              <a:t>unique</a:t>
            </a:r>
            <a:r>
              <a:rPr lang="en-US" sz="1400" dirty="0">
                <a:latin typeface="Baloo 2" panose="020B0604020202020204" charset="0"/>
                <a:cs typeface="Baloo 2" panose="020B0604020202020204" charset="0"/>
              </a:rPr>
              <a:t> and </a:t>
            </a:r>
            <a:r>
              <a:rPr lang="en-US" sz="1400" b="1" dirty="0">
                <a:latin typeface="Baloo 2" panose="020B0604020202020204" charset="0"/>
                <a:cs typeface="Baloo 2" panose="020B0604020202020204" charset="0"/>
              </a:rPr>
              <a:t>cozy</a:t>
            </a:r>
            <a:r>
              <a:rPr lang="en-US" sz="1400" dirty="0">
                <a:latin typeface="Baloo 2" panose="020B0604020202020204" charset="0"/>
                <a:cs typeface="Baloo 2" panose="020B0604020202020204" charset="0"/>
              </a:rPr>
              <a:t> </a:t>
            </a:r>
            <a:r>
              <a:rPr lang="en-US" sz="1400" b="1" dirty="0">
                <a:latin typeface="Baloo 2" panose="020B0604020202020204" charset="0"/>
                <a:cs typeface="Baloo 2" panose="020B0604020202020204" charset="0"/>
              </a:rPr>
              <a:t>personal experience.</a:t>
            </a:r>
          </a:p>
          <a:p>
            <a:endParaRPr lang="en-US" sz="1400" dirty="0"/>
          </a:p>
          <a:p>
            <a:endParaRPr lang="en-US" dirty="0"/>
          </a:p>
        </p:txBody>
      </p:sp>
      <p:graphicFrame>
        <p:nvGraphicFramePr>
          <p:cNvPr id="7" name="Chart 6">
            <a:extLst>
              <a:ext uri="{FF2B5EF4-FFF2-40B4-BE49-F238E27FC236}">
                <a16:creationId xmlns:a16="http://schemas.microsoft.com/office/drawing/2014/main" id="{67B86D49-6584-69BA-94FC-36822992B8D2}"/>
              </a:ext>
            </a:extLst>
          </p:cNvPr>
          <p:cNvGraphicFramePr>
            <a:graphicFrameLocks/>
          </p:cNvGraphicFramePr>
          <p:nvPr>
            <p:extLst>
              <p:ext uri="{D42A27DB-BD31-4B8C-83A1-F6EECF244321}">
                <p14:modId xmlns:p14="http://schemas.microsoft.com/office/powerpoint/2010/main" val="1569581650"/>
              </p:ext>
            </p:extLst>
          </p:nvPr>
        </p:nvGraphicFramePr>
        <p:xfrm>
          <a:off x="122450" y="1107145"/>
          <a:ext cx="5722620" cy="278892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460B26FB-0777-4203-71B7-ABAF1131F315}"/>
              </a:ext>
            </a:extLst>
          </p:cNvPr>
          <p:cNvSpPr txBox="1"/>
          <p:nvPr/>
        </p:nvSpPr>
        <p:spPr>
          <a:xfrm>
            <a:off x="860718" y="3882070"/>
            <a:ext cx="4876425" cy="923330"/>
          </a:xfrm>
          <a:prstGeom prst="rect">
            <a:avLst/>
          </a:prstGeom>
          <a:noFill/>
        </p:spPr>
        <p:txBody>
          <a:bodyPr wrap="square" rtlCol="0">
            <a:spAutoFit/>
          </a:bodyPr>
          <a:lstStyle/>
          <a:p>
            <a:pPr>
              <a:lnSpc>
                <a:spcPct val="150000"/>
              </a:lnSpc>
            </a:pPr>
            <a:r>
              <a:rPr lang="en-US" sz="1200" b="1" i="1" u="sng" dirty="0">
                <a:solidFill>
                  <a:srgbClr val="002060"/>
                </a:solidFill>
                <a:latin typeface="Baloo 2" panose="020B0604020202020204" charset="0"/>
                <a:cs typeface="Baloo 2" panose="020B0604020202020204" charset="0"/>
              </a:rPr>
              <a:t>Hypothesis:</a:t>
            </a:r>
          </a:p>
          <a:p>
            <a:r>
              <a:rPr lang="en-US" sz="1200" i="1" dirty="0">
                <a:latin typeface="Baloo 2" panose="020B0604020202020204" charset="0"/>
                <a:cs typeface="Baloo 2" panose="020B0604020202020204" charset="0"/>
              </a:rPr>
              <a:t>"</a:t>
            </a:r>
            <a:r>
              <a:rPr lang="en-US" sz="1200" b="1" i="1" dirty="0">
                <a:latin typeface="Baloo 2" panose="020B0604020202020204" charset="0"/>
                <a:cs typeface="Baloo 2" panose="020B0604020202020204" charset="0"/>
              </a:rPr>
              <a:t>Guests give </a:t>
            </a:r>
            <a:r>
              <a:rPr lang="en-US" sz="1200" i="1" dirty="0">
                <a:latin typeface="Baloo 2" panose="020B0604020202020204" charset="0"/>
                <a:cs typeface="Baloo 2" panose="020B0604020202020204" charset="0"/>
              </a:rPr>
              <a:t>the </a:t>
            </a:r>
            <a:r>
              <a:rPr lang="en-US" sz="1200" b="1" i="1" dirty="0">
                <a:latin typeface="Baloo 2" panose="020B0604020202020204" charset="0"/>
                <a:cs typeface="Baloo 2" panose="020B0604020202020204" charset="0"/>
              </a:rPr>
              <a:t>best reviews </a:t>
            </a:r>
            <a:r>
              <a:rPr lang="en-US" sz="1200" i="1" dirty="0">
                <a:latin typeface="Baloo 2" panose="020B0604020202020204" charset="0"/>
                <a:cs typeface="Baloo 2" panose="020B0604020202020204" charset="0"/>
              </a:rPr>
              <a:t>to </a:t>
            </a:r>
            <a:r>
              <a:rPr lang="en-US" sz="1200" b="1" i="1" dirty="0">
                <a:latin typeface="Baloo 2" panose="020B0604020202020204" charset="0"/>
                <a:cs typeface="Baloo 2" panose="020B0604020202020204" charset="0"/>
              </a:rPr>
              <a:t>places</a:t>
            </a:r>
            <a:r>
              <a:rPr lang="en-US" sz="1200" i="1" dirty="0">
                <a:latin typeface="Baloo 2" panose="020B0604020202020204" charset="0"/>
                <a:cs typeface="Baloo 2" panose="020B0604020202020204" charset="0"/>
              </a:rPr>
              <a:t> that </a:t>
            </a:r>
            <a:r>
              <a:rPr lang="en-US" sz="1200" b="1" i="1" dirty="0">
                <a:latin typeface="Baloo 2" panose="020B0604020202020204" charset="0"/>
                <a:cs typeface="Baloo 2" panose="020B0604020202020204" charset="0"/>
              </a:rPr>
              <a:t>feel more personal </a:t>
            </a:r>
            <a:r>
              <a:rPr lang="en-US" sz="1200" i="1" dirty="0">
                <a:latin typeface="Baloo 2" panose="020B0604020202020204" charset="0"/>
                <a:cs typeface="Baloo 2" panose="020B0604020202020204" charset="0"/>
              </a:rPr>
              <a:t>or </a:t>
            </a:r>
            <a:r>
              <a:rPr lang="en-US" sz="1200" b="1" i="1" dirty="0">
                <a:latin typeface="Baloo 2" panose="020B0604020202020204" charset="0"/>
                <a:cs typeface="Baloo 2" panose="020B0604020202020204" charset="0"/>
              </a:rPr>
              <a:t>special</a:t>
            </a:r>
            <a:r>
              <a:rPr lang="en-US" sz="1200" i="1" dirty="0">
                <a:latin typeface="Baloo 2" panose="020B0604020202020204" charset="0"/>
                <a:cs typeface="Baloo 2" panose="020B0604020202020204" charset="0"/>
              </a:rPr>
              <a:t>, like </a:t>
            </a:r>
            <a:r>
              <a:rPr lang="en-US" sz="1200" b="1" i="1" dirty="0">
                <a:solidFill>
                  <a:srgbClr val="FF0000"/>
                </a:solidFill>
                <a:latin typeface="Baloo 2" panose="020B0604020202020204" charset="0"/>
                <a:cs typeface="Baloo 2" panose="020B0604020202020204" charset="0"/>
              </a:rPr>
              <a:t>shared rooms</a:t>
            </a:r>
            <a:r>
              <a:rPr lang="en-US" sz="1200" i="1" dirty="0">
                <a:latin typeface="Baloo 2" panose="020B0604020202020204" charset="0"/>
                <a:cs typeface="Baloo 2" panose="020B0604020202020204" charset="0"/>
              </a:rPr>
              <a:t>, because they enjoy the cozy atmosphere and </a:t>
            </a:r>
            <a:r>
              <a:rPr lang="en-US" sz="1200" b="1" i="1" dirty="0">
                <a:latin typeface="Baloo 2" panose="020B0604020202020204" charset="0"/>
                <a:cs typeface="Baloo 2" panose="020B0604020202020204" charset="0"/>
              </a:rPr>
              <a:t>friendly experience</a:t>
            </a:r>
            <a:r>
              <a:rPr lang="en-US" sz="1200" i="1" dirty="0">
                <a:latin typeface="Baloo 2" panose="020B0604020202020204" charset="0"/>
                <a:cs typeface="Baloo 2" panose="020B0604020202020204" charset="0"/>
              </a:rPr>
              <a:t>."</a:t>
            </a:r>
          </a:p>
        </p:txBody>
      </p:sp>
      <p:sp>
        <p:nvSpPr>
          <p:cNvPr id="3" name="Rectangle 2">
            <a:extLst>
              <a:ext uri="{FF2B5EF4-FFF2-40B4-BE49-F238E27FC236}">
                <a16:creationId xmlns:a16="http://schemas.microsoft.com/office/drawing/2014/main" id="{237B8E29-A5A9-433D-8D7E-CE74906FBC3C}"/>
              </a:ext>
            </a:extLst>
          </p:cNvPr>
          <p:cNvSpPr/>
          <p:nvPr/>
        </p:nvSpPr>
        <p:spPr>
          <a:xfrm>
            <a:off x="8586439" y="4765288"/>
            <a:ext cx="298043" cy="289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943696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2">
          <a:extLst>
            <a:ext uri="{FF2B5EF4-FFF2-40B4-BE49-F238E27FC236}">
              <a16:creationId xmlns:a16="http://schemas.microsoft.com/office/drawing/2014/main" id="{51925226-1DBD-2E8E-7E14-D927129ADDB8}"/>
            </a:ext>
          </a:extLst>
        </p:cNvPr>
        <p:cNvGrpSpPr/>
        <p:nvPr/>
      </p:nvGrpSpPr>
      <p:grpSpPr>
        <a:xfrm>
          <a:off x="0" y="0"/>
          <a:ext cx="0" cy="0"/>
          <a:chOff x="0" y="0"/>
          <a:chExt cx="0" cy="0"/>
        </a:xfrm>
      </p:grpSpPr>
      <p:sp>
        <p:nvSpPr>
          <p:cNvPr id="793" name="Google Shape;793;p38">
            <a:extLst>
              <a:ext uri="{FF2B5EF4-FFF2-40B4-BE49-F238E27FC236}">
                <a16:creationId xmlns:a16="http://schemas.microsoft.com/office/drawing/2014/main" id="{85BC8CDD-BA1C-BDCF-992E-25A6609B9D89}"/>
              </a:ext>
            </a:extLst>
          </p:cNvPr>
          <p:cNvSpPr txBox="1">
            <a:spLocks noGrp="1"/>
          </p:cNvSpPr>
          <p:nvPr>
            <p:ph type="title"/>
          </p:nvPr>
        </p:nvSpPr>
        <p:spPr>
          <a:xfrm>
            <a:off x="431274" y="338100"/>
            <a:ext cx="6143697" cy="425450"/>
          </a:xfrm>
          <a:prstGeom prst="rect">
            <a:avLst/>
          </a:prstGeom>
        </p:spPr>
        <p:txBody>
          <a:bodyPr spcFirstLastPara="1" wrap="square" lIns="91425" tIns="91425" rIns="91425" bIns="91425" anchor="t" anchorCtr="0">
            <a:noAutofit/>
          </a:bodyPr>
          <a:lstStyle/>
          <a:p>
            <a:pPr lvl="0"/>
            <a:r>
              <a:rPr lang="en-US" sz="2000" dirty="0"/>
              <a:t>Annual revenue generated by successful hosts</a:t>
            </a:r>
            <a:endParaRPr sz="2000" dirty="0"/>
          </a:p>
        </p:txBody>
      </p:sp>
      <p:sp>
        <p:nvSpPr>
          <p:cNvPr id="794" name="Google Shape;794;p38">
            <a:extLst>
              <a:ext uri="{FF2B5EF4-FFF2-40B4-BE49-F238E27FC236}">
                <a16:creationId xmlns:a16="http://schemas.microsoft.com/office/drawing/2014/main" id="{E5E5ACCD-4916-EC6B-65A5-ABEE65BD73B3}"/>
              </a:ext>
            </a:extLst>
          </p:cNvPr>
          <p:cNvSpPr txBox="1">
            <a:spLocks noGrp="1"/>
          </p:cNvSpPr>
          <p:nvPr>
            <p:ph type="subTitle" idx="1"/>
          </p:nvPr>
        </p:nvSpPr>
        <p:spPr>
          <a:xfrm>
            <a:off x="506125" y="763550"/>
            <a:ext cx="1962000" cy="45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 name="TextBox 9">
            <a:extLst>
              <a:ext uri="{FF2B5EF4-FFF2-40B4-BE49-F238E27FC236}">
                <a16:creationId xmlns:a16="http://schemas.microsoft.com/office/drawing/2014/main" id="{C3EC3C9B-7BF9-A445-C2A5-051AD70ECE7A}"/>
              </a:ext>
            </a:extLst>
          </p:cNvPr>
          <p:cNvSpPr txBox="1"/>
          <p:nvPr/>
        </p:nvSpPr>
        <p:spPr>
          <a:xfrm>
            <a:off x="5099469" y="1045778"/>
            <a:ext cx="4044531" cy="3323987"/>
          </a:xfrm>
          <a:prstGeom prst="rect">
            <a:avLst/>
          </a:prstGeom>
          <a:noFill/>
        </p:spPr>
        <p:txBody>
          <a:bodyPr wrap="square">
            <a:spAutoFit/>
          </a:bodyPr>
          <a:lstStyle/>
          <a:p>
            <a:endParaRPr lang="en-US" dirty="0">
              <a:latin typeface="Baloo 2" panose="020B0604020202020204" charset="0"/>
              <a:cs typeface="Baloo 2" panose="020B0604020202020204" charset="0"/>
            </a:endParaRPr>
          </a:p>
          <a:p>
            <a:r>
              <a:rPr lang="en-US" b="1" dirty="0">
                <a:latin typeface="Baloo 2" panose="020B0604020202020204" charset="0"/>
                <a:cs typeface="Baloo 2" panose="020B0604020202020204" charset="0"/>
              </a:rPr>
              <a:t>- Superhosts</a:t>
            </a:r>
            <a:r>
              <a:rPr lang="en-US" dirty="0">
                <a:latin typeface="Baloo 2" panose="020B0604020202020204" charset="0"/>
                <a:cs typeface="Baloo 2" panose="020B0604020202020204" charset="0"/>
              </a:rPr>
              <a:t> earn </a:t>
            </a:r>
            <a:r>
              <a:rPr lang="en-US" b="1" dirty="0">
                <a:latin typeface="Baloo 2" panose="020B0604020202020204" charset="0"/>
                <a:cs typeface="Baloo 2" panose="020B0604020202020204" charset="0"/>
              </a:rPr>
              <a:t>over</a:t>
            </a:r>
            <a:r>
              <a:rPr lang="en-US" dirty="0">
                <a:latin typeface="Baloo 2" panose="020B0604020202020204" charset="0"/>
                <a:cs typeface="Baloo 2" panose="020B0604020202020204" charset="0"/>
              </a:rPr>
              <a:t> </a:t>
            </a:r>
            <a:r>
              <a:rPr lang="en-US" b="1" dirty="0">
                <a:latin typeface="Baloo 2" panose="020B0604020202020204" charset="0"/>
                <a:cs typeface="Baloo 2" panose="020B0604020202020204" charset="0"/>
              </a:rPr>
              <a:t>$10,000/year </a:t>
            </a:r>
            <a:r>
              <a:rPr lang="en-US" dirty="0">
                <a:latin typeface="Baloo 2" panose="020B0604020202020204" charset="0"/>
                <a:cs typeface="Baloo 2" panose="020B0604020202020204" charset="0"/>
              </a:rPr>
              <a:t>per listing, nearly </a:t>
            </a:r>
            <a:r>
              <a:rPr lang="en-US" b="1" dirty="0">
                <a:latin typeface="Baloo 2" panose="020B0604020202020204" charset="0"/>
                <a:cs typeface="Baloo 2" panose="020B0604020202020204" charset="0"/>
              </a:rPr>
              <a:t>2x more </a:t>
            </a:r>
            <a:r>
              <a:rPr lang="en-US" dirty="0">
                <a:latin typeface="Baloo 2" panose="020B0604020202020204" charset="0"/>
                <a:cs typeface="Baloo 2" panose="020B0604020202020204" charset="0"/>
              </a:rPr>
              <a:t>than non-superhosts</a:t>
            </a:r>
          </a:p>
          <a:p>
            <a:endParaRPr lang="en-US" dirty="0">
              <a:latin typeface="Baloo 2" panose="020B0604020202020204" charset="0"/>
              <a:cs typeface="Baloo 2" panose="020B0604020202020204" charset="0"/>
            </a:endParaRPr>
          </a:p>
          <a:p>
            <a:r>
              <a:rPr lang="en-US" b="1" dirty="0">
                <a:latin typeface="Baloo 2" panose="020B0604020202020204" charset="0"/>
                <a:cs typeface="Baloo 2" panose="020B0604020202020204" charset="0"/>
              </a:rPr>
              <a:t>- </a:t>
            </a:r>
            <a:r>
              <a:rPr lang="en-US" dirty="0">
                <a:latin typeface="Baloo 2" panose="020B0604020202020204" charset="0"/>
                <a:cs typeface="Baloo 2" panose="020B0604020202020204" charset="0"/>
              </a:rPr>
              <a:t>This makes superhosts </a:t>
            </a:r>
            <a:r>
              <a:rPr lang="en-US" b="1" dirty="0">
                <a:latin typeface="Baloo 2" panose="020B0604020202020204" charset="0"/>
                <a:cs typeface="Baloo 2" panose="020B0604020202020204" charset="0"/>
              </a:rPr>
              <a:t>successful</a:t>
            </a:r>
            <a:r>
              <a:rPr lang="en-US" dirty="0">
                <a:latin typeface="Baloo 2" panose="020B0604020202020204" charset="0"/>
                <a:cs typeface="Baloo 2" panose="020B0604020202020204" charset="0"/>
              </a:rPr>
              <a:t>.</a:t>
            </a:r>
          </a:p>
          <a:p>
            <a:endParaRPr lang="en-US" dirty="0">
              <a:latin typeface="Baloo 2" panose="020B0604020202020204" charset="0"/>
              <a:cs typeface="Baloo 2" panose="020B0604020202020204" charset="0"/>
            </a:endParaRPr>
          </a:p>
          <a:p>
            <a:r>
              <a:rPr lang="en-US" b="1" dirty="0">
                <a:latin typeface="Baloo 2" panose="020B0604020202020204" charset="0"/>
                <a:cs typeface="Baloo 2" panose="020B0604020202020204" charset="0"/>
              </a:rPr>
              <a:t>- Non-superhosts</a:t>
            </a:r>
            <a:r>
              <a:rPr lang="en-US" dirty="0">
                <a:latin typeface="Baloo 2" panose="020B0604020202020204" charset="0"/>
                <a:cs typeface="Baloo 2" panose="020B0604020202020204" charset="0"/>
              </a:rPr>
              <a:t> average </a:t>
            </a:r>
            <a:r>
              <a:rPr lang="en-US" b="1" dirty="0">
                <a:latin typeface="Baloo 2" panose="020B0604020202020204" charset="0"/>
                <a:cs typeface="Baloo 2" panose="020B0604020202020204" charset="0"/>
              </a:rPr>
              <a:t>under $6,000/year</a:t>
            </a:r>
            <a:r>
              <a:rPr lang="en-US" dirty="0">
                <a:latin typeface="Baloo 2" panose="020B0604020202020204" charset="0"/>
                <a:cs typeface="Baloo 2" panose="020B0604020202020204" charset="0"/>
              </a:rPr>
              <a:t>.</a:t>
            </a:r>
          </a:p>
          <a:p>
            <a:endParaRPr lang="en-US" dirty="0">
              <a:latin typeface="Baloo 2" panose="020B0604020202020204" charset="0"/>
              <a:cs typeface="Baloo 2" panose="020B0604020202020204" charset="0"/>
            </a:endParaRPr>
          </a:p>
          <a:p>
            <a:r>
              <a:rPr lang="en-US" b="1" dirty="0">
                <a:latin typeface="Baloo 2" panose="020B0604020202020204" charset="0"/>
                <a:cs typeface="Baloo 2" panose="020B0604020202020204" charset="0"/>
              </a:rPr>
              <a:t>- Annual revenue </a:t>
            </a:r>
            <a:r>
              <a:rPr lang="en-US" dirty="0">
                <a:latin typeface="Baloo 2" panose="020B0604020202020204" charset="0"/>
                <a:cs typeface="Baloo 2" panose="020B0604020202020204" charset="0"/>
              </a:rPr>
              <a:t>offers a </a:t>
            </a:r>
            <a:r>
              <a:rPr lang="en-US" b="1" dirty="0">
                <a:latin typeface="Baloo 2" panose="020B0604020202020204" charset="0"/>
                <a:cs typeface="Baloo 2" panose="020B0604020202020204" charset="0"/>
              </a:rPr>
              <a:t>clearer view </a:t>
            </a:r>
            <a:r>
              <a:rPr lang="en-US" dirty="0">
                <a:latin typeface="Baloo 2" panose="020B0604020202020204" charset="0"/>
                <a:cs typeface="Baloo 2" panose="020B0604020202020204" charset="0"/>
              </a:rPr>
              <a:t>by smoothing seasonal ups and downs.</a:t>
            </a:r>
          </a:p>
          <a:p>
            <a:endParaRPr lang="en-US" dirty="0">
              <a:latin typeface="Baloo 2" panose="020B0604020202020204" charset="0"/>
              <a:cs typeface="Baloo 2" panose="020B0604020202020204" charset="0"/>
            </a:endParaRPr>
          </a:p>
          <a:p>
            <a:r>
              <a:rPr lang="en-US" b="1" dirty="0">
                <a:latin typeface="Baloo 2" panose="020B0604020202020204" charset="0"/>
                <a:cs typeface="Baloo 2" panose="020B0604020202020204" charset="0"/>
              </a:rPr>
              <a:t>- Superhost status </a:t>
            </a:r>
            <a:r>
              <a:rPr lang="en-US" dirty="0">
                <a:latin typeface="Baloo 2" panose="020B0604020202020204" charset="0"/>
                <a:cs typeface="Baloo 2" panose="020B0604020202020204" charset="0"/>
              </a:rPr>
              <a:t>boosts trust, visibility, and bookings, driving </a:t>
            </a:r>
            <a:r>
              <a:rPr lang="en-US" b="1" dirty="0">
                <a:latin typeface="Baloo 2" panose="020B0604020202020204" charset="0"/>
                <a:cs typeface="Baloo 2" panose="020B0604020202020204" charset="0"/>
              </a:rPr>
              <a:t>higher revenue</a:t>
            </a:r>
            <a:r>
              <a:rPr lang="en-US" dirty="0">
                <a:latin typeface="Baloo 2" panose="020B0604020202020204" charset="0"/>
                <a:cs typeface="Baloo 2" panose="020B0604020202020204" charset="0"/>
              </a:rPr>
              <a:t>.</a:t>
            </a:r>
          </a:p>
          <a:p>
            <a:pPr marL="285750" indent="-285750">
              <a:buFontTx/>
              <a:buChar char="-"/>
            </a:pPr>
            <a:endParaRPr lang="en-US" dirty="0">
              <a:latin typeface="Baloo 2" panose="020B0604020202020204" charset="0"/>
              <a:cs typeface="Baloo 2" panose="020B0604020202020204" charset="0"/>
            </a:endParaRPr>
          </a:p>
          <a:p>
            <a:endParaRPr lang="en-US" dirty="0"/>
          </a:p>
        </p:txBody>
      </p:sp>
      <p:pic>
        <p:nvPicPr>
          <p:cNvPr id="3" name="Picture 2">
            <a:extLst>
              <a:ext uri="{FF2B5EF4-FFF2-40B4-BE49-F238E27FC236}">
                <a16:creationId xmlns:a16="http://schemas.microsoft.com/office/drawing/2014/main" id="{7BB81171-5CC8-B8F9-917F-5148C4759650}"/>
              </a:ext>
            </a:extLst>
          </p:cNvPr>
          <p:cNvPicPr>
            <a:picLocks noChangeAspect="1"/>
          </p:cNvPicPr>
          <p:nvPr/>
        </p:nvPicPr>
        <p:blipFill>
          <a:blip r:embed="rId3"/>
          <a:stretch>
            <a:fillRect/>
          </a:stretch>
        </p:blipFill>
        <p:spPr>
          <a:xfrm>
            <a:off x="190670" y="1017478"/>
            <a:ext cx="4908799" cy="3003795"/>
          </a:xfrm>
          <a:prstGeom prst="rect">
            <a:avLst/>
          </a:prstGeom>
          <a:ln>
            <a:noFill/>
          </a:ln>
        </p:spPr>
      </p:pic>
      <p:sp>
        <p:nvSpPr>
          <p:cNvPr id="2" name="Rectangle 1">
            <a:extLst>
              <a:ext uri="{FF2B5EF4-FFF2-40B4-BE49-F238E27FC236}">
                <a16:creationId xmlns:a16="http://schemas.microsoft.com/office/drawing/2014/main" id="{1C88B2D8-98FB-1624-B309-E0DB22A80FA8}"/>
              </a:ext>
            </a:extLst>
          </p:cNvPr>
          <p:cNvSpPr/>
          <p:nvPr/>
        </p:nvSpPr>
        <p:spPr>
          <a:xfrm>
            <a:off x="8586439" y="4765288"/>
            <a:ext cx="298043" cy="289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921750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40"/>
          <p:cNvSpPr txBox="1">
            <a:spLocks noGrp="1"/>
          </p:cNvSpPr>
          <p:nvPr>
            <p:ph type="title"/>
          </p:nvPr>
        </p:nvSpPr>
        <p:spPr>
          <a:xfrm>
            <a:off x="720000" y="73949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Recommendations : </a:t>
            </a:r>
            <a:endParaRPr sz="2400" dirty="0"/>
          </a:p>
        </p:txBody>
      </p:sp>
      <p:sp>
        <p:nvSpPr>
          <p:cNvPr id="808" name="Google Shape;808;p40"/>
          <p:cNvSpPr txBox="1"/>
          <p:nvPr/>
        </p:nvSpPr>
        <p:spPr>
          <a:xfrm>
            <a:off x="381988" y="1668090"/>
            <a:ext cx="7841671" cy="3195672"/>
          </a:xfrm>
          <a:prstGeom prst="rect">
            <a:avLst/>
          </a:prstGeom>
          <a:noFill/>
          <a:ln>
            <a:noFill/>
          </a:ln>
        </p:spPr>
        <p:txBody>
          <a:bodyPr spcFirstLastPara="1" wrap="square" lIns="91425" tIns="91425" rIns="91425" bIns="91425" anchor="t" anchorCtr="0">
            <a:noAutofit/>
          </a:bodyPr>
          <a:lstStyle/>
          <a:p>
            <a:pPr marL="742950" lvl="0" indent="-285750" algn="l" rtl="0">
              <a:spcBef>
                <a:spcPts val="0"/>
              </a:spcBef>
              <a:spcAft>
                <a:spcPts val="0"/>
              </a:spcAft>
              <a:buFontTx/>
              <a:buChar char="-"/>
            </a:pPr>
            <a:r>
              <a:rPr lang="en-US" sz="1600" dirty="0">
                <a:solidFill>
                  <a:schemeClr val="dk1"/>
                </a:solidFill>
                <a:latin typeface="Baloo 2"/>
                <a:ea typeface="Baloo 2"/>
                <a:cs typeface="Baloo 2"/>
                <a:sym typeface="Baloo 2"/>
              </a:rPr>
              <a:t>Invest in </a:t>
            </a:r>
            <a:r>
              <a:rPr lang="en-US" sz="1600" b="1" dirty="0">
                <a:solidFill>
                  <a:schemeClr val="dk1"/>
                </a:solidFill>
                <a:latin typeface="Baloo 2"/>
                <a:ea typeface="Baloo 2"/>
                <a:cs typeface="Baloo 2"/>
                <a:sym typeface="Baloo 2"/>
              </a:rPr>
              <a:t>Salford District</a:t>
            </a:r>
            <a:r>
              <a:rPr lang="en-US" sz="1600" dirty="0">
                <a:solidFill>
                  <a:schemeClr val="dk1"/>
                </a:solidFill>
                <a:latin typeface="Baloo 2"/>
                <a:ea typeface="Baloo 2"/>
                <a:cs typeface="Baloo 2"/>
                <a:sym typeface="Baloo 2"/>
              </a:rPr>
              <a:t>, as it accounts for </a:t>
            </a:r>
            <a:r>
              <a:rPr lang="en-US" sz="1600" b="1" dirty="0">
                <a:solidFill>
                  <a:schemeClr val="dk1"/>
                </a:solidFill>
                <a:latin typeface="Baloo 2"/>
                <a:ea typeface="Baloo 2"/>
                <a:cs typeface="Baloo 2"/>
                <a:sym typeface="Baloo 2"/>
              </a:rPr>
              <a:t>21% of all Airbnb listings </a:t>
            </a:r>
            <a:r>
              <a:rPr lang="en-US" sz="1600" dirty="0">
                <a:solidFill>
                  <a:schemeClr val="dk1"/>
                </a:solidFill>
                <a:latin typeface="Baloo 2"/>
                <a:ea typeface="Baloo 2"/>
                <a:cs typeface="Baloo 2"/>
                <a:sym typeface="Baloo 2"/>
              </a:rPr>
              <a:t>in Greater Manchester and a significant </a:t>
            </a:r>
            <a:r>
              <a:rPr lang="en-US" sz="1600" b="1" dirty="0">
                <a:solidFill>
                  <a:schemeClr val="dk1"/>
                </a:solidFill>
                <a:latin typeface="Baloo 2"/>
                <a:ea typeface="Baloo 2"/>
                <a:cs typeface="Baloo 2"/>
                <a:sym typeface="Baloo 2"/>
              </a:rPr>
              <a:t>40%</a:t>
            </a:r>
            <a:r>
              <a:rPr lang="en-US" sz="1600" dirty="0">
                <a:solidFill>
                  <a:schemeClr val="dk1"/>
                </a:solidFill>
                <a:latin typeface="Baloo 2"/>
                <a:ea typeface="Baloo 2"/>
                <a:cs typeface="Baloo 2"/>
                <a:sym typeface="Baloo 2"/>
              </a:rPr>
              <a:t> of listings among the </a:t>
            </a:r>
            <a:r>
              <a:rPr lang="en-US" sz="1600" b="1" dirty="0">
                <a:solidFill>
                  <a:schemeClr val="dk1"/>
                </a:solidFill>
                <a:latin typeface="Baloo 2"/>
                <a:ea typeface="Baloo 2"/>
                <a:cs typeface="Baloo 2"/>
                <a:sym typeface="Baloo 2"/>
              </a:rPr>
              <a:t>top 5 </a:t>
            </a:r>
            <a:r>
              <a:rPr lang="en-US" sz="1600" b="1" dirty="0" err="1">
                <a:solidFill>
                  <a:schemeClr val="dk1"/>
                </a:solidFill>
                <a:latin typeface="Baloo 2"/>
                <a:ea typeface="Baloo 2"/>
                <a:cs typeface="Baloo 2"/>
                <a:sym typeface="Baloo 2"/>
              </a:rPr>
              <a:t>neighbourhoods</a:t>
            </a:r>
            <a:r>
              <a:rPr lang="en-US" sz="1600" b="1" dirty="0">
                <a:solidFill>
                  <a:schemeClr val="dk1"/>
                </a:solidFill>
                <a:latin typeface="Baloo 2"/>
                <a:ea typeface="Baloo 2"/>
                <a:cs typeface="Baloo 2"/>
                <a:sym typeface="Baloo 2"/>
              </a:rPr>
              <a:t>.</a:t>
            </a:r>
          </a:p>
          <a:p>
            <a:pPr marL="457200" lvl="0" algn="ctr" rtl="0">
              <a:spcBef>
                <a:spcPts val="0"/>
              </a:spcBef>
              <a:spcAft>
                <a:spcPts val="0"/>
              </a:spcAft>
            </a:pPr>
            <a:endParaRPr lang="en-US" sz="1600" dirty="0">
              <a:solidFill>
                <a:schemeClr val="dk1"/>
              </a:solidFill>
              <a:latin typeface="Baloo 2"/>
              <a:ea typeface="Baloo 2"/>
              <a:cs typeface="Baloo 2"/>
              <a:sym typeface="Baloo 2"/>
            </a:endParaRPr>
          </a:p>
          <a:p>
            <a:pPr marL="742950" lvl="0" indent="-285750" algn="l" rtl="0">
              <a:spcBef>
                <a:spcPts val="0"/>
              </a:spcBef>
              <a:spcAft>
                <a:spcPts val="0"/>
              </a:spcAft>
              <a:buFontTx/>
              <a:buChar char="-"/>
            </a:pPr>
            <a:r>
              <a:rPr lang="en-US" sz="1600" dirty="0">
                <a:solidFill>
                  <a:schemeClr val="dk1"/>
                </a:solidFill>
                <a:latin typeface="Baloo 2"/>
                <a:ea typeface="Baloo 2"/>
                <a:cs typeface="Baloo 2"/>
                <a:sym typeface="Baloo 2"/>
              </a:rPr>
              <a:t>Learn what makes certain </a:t>
            </a:r>
            <a:r>
              <a:rPr lang="en-US" sz="1600" b="1" dirty="0">
                <a:solidFill>
                  <a:schemeClr val="dk1"/>
                </a:solidFill>
                <a:latin typeface="Baloo 2"/>
                <a:ea typeface="Baloo 2"/>
                <a:cs typeface="Baloo 2"/>
                <a:sym typeface="Baloo 2"/>
              </a:rPr>
              <a:t>top-property types special </a:t>
            </a:r>
            <a:r>
              <a:rPr lang="en-US" sz="1600" dirty="0">
                <a:solidFill>
                  <a:schemeClr val="dk1"/>
                </a:solidFill>
                <a:latin typeface="Baloo 2"/>
                <a:ea typeface="Baloo 2"/>
                <a:cs typeface="Baloo 2"/>
                <a:sym typeface="Baloo 2"/>
              </a:rPr>
              <a:t>and use those ideas to list and promote more of them.</a:t>
            </a:r>
          </a:p>
          <a:p>
            <a:pPr marL="457200" lvl="0" algn="l" rtl="0">
              <a:spcBef>
                <a:spcPts val="0"/>
              </a:spcBef>
              <a:spcAft>
                <a:spcPts val="0"/>
              </a:spcAft>
            </a:pPr>
            <a:endParaRPr lang="en-US" sz="1600" dirty="0">
              <a:solidFill>
                <a:schemeClr val="dk1"/>
              </a:solidFill>
              <a:latin typeface="Baloo 2"/>
              <a:ea typeface="Baloo 2"/>
              <a:cs typeface="Baloo 2"/>
              <a:sym typeface="Baloo 2"/>
            </a:endParaRPr>
          </a:p>
          <a:p>
            <a:pPr marL="742950" lvl="0" indent="-285750" algn="l" rtl="0">
              <a:spcBef>
                <a:spcPts val="0"/>
              </a:spcBef>
              <a:spcAft>
                <a:spcPts val="0"/>
              </a:spcAft>
              <a:buFontTx/>
              <a:buChar char="-"/>
            </a:pPr>
            <a:r>
              <a:rPr lang="en-US" sz="1600" dirty="0">
                <a:solidFill>
                  <a:schemeClr val="dk1"/>
                </a:solidFill>
                <a:latin typeface="Baloo 2"/>
                <a:ea typeface="Baloo 2"/>
                <a:cs typeface="Baloo 2"/>
                <a:sym typeface="Baloo 2"/>
              </a:rPr>
              <a:t>Invest in listings managed by </a:t>
            </a:r>
            <a:r>
              <a:rPr lang="en-US" sz="1600" b="1" dirty="0">
                <a:solidFill>
                  <a:schemeClr val="dk1"/>
                </a:solidFill>
                <a:latin typeface="Baloo 2"/>
                <a:ea typeface="Baloo 2"/>
                <a:cs typeface="Baloo 2"/>
                <a:sym typeface="Baloo 2"/>
              </a:rPr>
              <a:t>Superhosts </a:t>
            </a:r>
            <a:r>
              <a:rPr lang="en-US" sz="1600" dirty="0">
                <a:solidFill>
                  <a:schemeClr val="dk1"/>
                </a:solidFill>
                <a:latin typeface="Baloo 2"/>
                <a:ea typeface="Baloo 2"/>
                <a:cs typeface="Baloo 2"/>
                <a:sym typeface="Baloo 2"/>
              </a:rPr>
              <a:t>to maximize revenue potential, as they </a:t>
            </a:r>
            <a:r>
              <a:rPr lang="en-US" sz="1600" b="1" dirty="0">
                <a:solidFill>
                  <a:schemeClr val="dk1"/>
                </a:solidFill>
                <a:latin typeface="Baloo 2"/>
                <a:ea typeface="Baloo 2"/>
                <a:cs typeface="Baloo 2"/>
                <a:sym typeface="Baloo 2"/>
              </a:rPr>
              <a:t>earn 46% more annually </a:t>
            </a:r>
            <a:r>
              <a:rPr lang="en-US" sz="1600" dirty="0">
                <a:solidFill>
                  <a:schemeClr val="dk1"/>
                </a:solidFill>
                <a:latin typeface="Baloo 2"/>
                <a:ea typeface="Baloo 2"/>
                <a:cs typeface="Baloo 2"/>
                <a:sym typeface="Baloo 2"/>
              </a:rPr>
              <a:t>than </a:t>
            </a:r>
            <a:r>
              <a:rPr lang="en-US" sz="1600" b="1" dirty="0">
                <a:solidFill>
                  <a:schemeClr val="dk1"/>
                </a:solidFill>
                <a:latin typeface="Baloo 2"/>
                <a:ea typeface="Baloo 2"/>
                <a:cs typeface="Baloo 2"/>
                <a:sym typeface="Baloo 2"/>
              </a:rPr>
              <a:t>non-</a:t>
            </a:r>
            <a:r>
              <a:rPr lang="en-US" sz="1600" b="1" dirty="0" err="1">
                <a:solidFill>
                  <a:schemeClr val="dk1"/>
                </a:solidFill>
                <a:latin typeface="Baloo 2"/>
                <a:ea typeface="Baloo 2"/>
                <a:cs typeface="Baloo 2"/>
                <a:sym typeface="Baloo 2"/>
              </a:rPr>
              <a:t>superhosts</a:t>
            </a:r>
            <a:r>
              <a:rPr lang="en-US" sz="1600" b="1" dirty="0">
                <a:solidFill>
                  <a:schemeClr val="dk1"/>
                </a:solidFill>
                <a:latin typeface="Baloo 2"/>
                <a:ea typeface="Baloo 2"/>
                <a:cs typeface="Baloo 2"/>
                <a:sym typeface="Baloo 2"/>
              </a:rPr>
              <a:t>.</a:t>
            </a:r>
          </a:p>
          <a:p>
            <a:pPr marL="457200" lvl="0" algn="l" rtl="0">
              <a:spcBef>
                <a:spcPts val="0"/>
              </a:spcBef>
              <a:spcAft>
                <a:spcPts val="0"/>
              </a:spcAft>
            </a:pPr>
            <a:endParaRPr lang="en-US" sz="1600" dirty="0">
              <a:solidFill>
                <a:schemeClr val="dk1"/>
              </a:solidFill>
              <a:latin typeface="Baloo 2"/>
              <a:ea typeface="Baloo 2"/>
              <a:cs typeface="Baloo 2"/>
              <a:sym typeface="Baloo 2"/>
            </a:endParaRPr>
          </a:p>
          <a:p>
            <a:pPr marL="742950" lvl="0" indent="-285750" algn="l" rtl="0">
              <a:spcBef>
                <a:spcPts val="0"/>
              </a:spcBef>
              <a:spcAft>
                <a:spcPts val="0"/>
              </a:spcAft>
              <a:buFontTx/>
              <a:buChar char="-"/>
            </a:pPr>
            <a:endParaRPr lang="en-US" dirty="0">
              <a:solidFill>
                <a:schemeClr val="dk1"/>
              </a:solidFill>
              <a:latin typeface="Baloo 2"/>
              <a:ea typeface="Baloo 2"/>
              <a:cs typeface="Baloo 2"/>
              <a:sym typeface="Baloo 2"/>
            </a:endParaRPr>
          </a:p>
        </p:txBody>
      </p:sp>
      <p:sp>
        <p:nvSpPr>
          <p:cNvPr id="2" name="Rectangle 1">
            <a:extLst>
              <a:ext uri="{FF2B5EF4-FFF2-40B4-BE49-F238E27FC236}">
                <a16:creationId xmlns:a16="http://schemas.microsoft.com/office/drawing/2014/main" id="{0E293D84-20CD-BCE1-157C-CDFB050349AF}"/>
              </a:ext>
            </a:extLst>
          </p:cNvPr>
          <p:cNvSpPr/>
          <p:nvPr/>
        </p:nvSpPr>
        <p:spPr>
          <a:xfrm>
            <a:off x="8586439" y="4765288"/>
            <a:ext cx="298043" cy="289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36"/>
          <p:cNvSpPr txBox="1">
            <a:spLocks noGrp="1"/>
          </p:cNvSpPr>
          <p:nvPr>
            <p:ph type="ctrTitle"/>
          </p:nvPr>
        </p:nvSpPr>
        <p:spPr>
          <a:xfrm>
            <a:off x="237247" y="2025628"/>
            <a:ext cx="4490272" cy="106714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600" dirty="0"/>
              <a:t>Thank You!</a:t>
            </a:r>
            <a:endParaRPr sz="6600" dirty="0"/>
          </a:p>
        </p:txBody>
      </p:sp>
      <p:grpSp>
        <p:nvGrpSpPr>
          <p:cNvPr id="706" name="Google Shape;706;p36"/>
          <p:cNvGrpSpPr/>
          <p:nvPr/>
        </p:nvGrpSpPr>
        <p:grpSpPr>
          <a:xfrm>
            <a:off x="4765672" y="760436"/>
            <a:ext cx="3246799" cy="3446635"/>
            <a:chOff x="4765672" y="760436"/>
            <a:chExt cx="3246799" cy="3446635"/>
          </a:xfrm>
        </p:grpSpPr>
        <p:sp>
          <p:nvSpPr>
            <p:cNvPr id="707" name="Google Shape;707;p36"/>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08" name="Google Shape;708;p36"/>
            <p:cNvGrpSpPr/>
            <p:nvPr/>
          </p:nvGrpSpPr>
          <p:grpSpPr>
            <a:xfrm>
              <a:off x="5401276" y="1531636"/>
              <a:ext cx="1966200" cy="1270085"/>
              <a:chOff x="5401276" y="1531636"/>
              <a:chExt cx="1966200" cy="1270085"/>
            </a:xfrm>
          </p:grpSpPr>
          <p:sp>
            <p:nvSpPr>
              <p:cNvPr id="709" name="Google Shape;709;p36"/>
              <p:cNvSpPr/>
              <p:nvPr/>
            </p:nvSpPr>
            <p:spPr>
              <a:xfrm>
                <a:off x="5401276" y="1651521"/>
                <a:ext cx="1966200" cy="11502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6"/>
              <p:cNvSpPr/>
              <p:nvPr/>
            </p:nvSpPr>
            <p:spPr>
              <a:xfrm>
                <a:off x="5401276" y="1531636"/>
                <a:ext cx="1966111"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6"/>
              <p:cNvSpPr/>
              <p:nvPr/>
            </p:nvSpPr>
            <p:spPr>
              <a:xfrm>
                <a:off x="5454368" y="1564176"/>
                <a:ext cx="54900" cy="549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6"/>
              <p:cNvSpPr/>
              <p:nvPr/>
            </p:nvSpPr>
            <p:spPr>
              <a:xfrm>
                <a:off x="5538287" y="1564176"/>
                <a:ext cx="55500" cy="549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6"/>
              <p:cNvSpPr/>
              <p:nvPr/>
            </p:nvSpPr>
            <p:spPr>
              <a:xfrm>
                <a:off x="5623919" y="1564176"/>
                <a:ext cx="54900" cy="549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36"/>
              <p:cNvSpPr/>
              <p:nvPr/>
            </p:nvSpPr>
            <p:spPr>
              <a:xfrm>
                <a:off x="5498040" y="1803090"/>
                <a:ext cx="17733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6"/>
              <p:cNvSpPr/>
              <p:nvPr/>
            </p:nvSpPr>
            <p:spPr>
              <a:xfrm>
                <a:off x="5498040" y="1983774"/>
                <a:ext cx="17733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6"/>
              <p:cNvSpPr/>
              <p:nvPr/>
            </p:nvSpPr>
            <p:spPr>
              <a:xfrm>
                <a:off x="5498040" y="2165314"/>
                <a:ext cx="1773300" cy="6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6"/>
              <p:cNvSpPr/>
              <p:nvPr/>
            </p:nvSpPr>
            <p:spPr>
              <a:xfrm>
                <a:off x="5498040" y="2345997"/>
                <a:ext cx="1773300" cy="6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6"/>
              <p:cNvSpPr/>
              <p:nvPr/>
            </p:nvSpPr>
            <p:spPr>
              <a:xfrm>
                <a:off x="5498040" y="1888722"/>
                <a:ext cx="1773434"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6"/>
              <p:cNvSpPr/>
              <p:nvPr/>
            </p:nvSpPr>
            <p:spPr>
              <a:xfrm>
                <a:off x="5498040" y="1923831"/>
                <a:ext cx="1773434" cy="799804"/>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0" name="Google Shape;720;p36"/>
            <p:cNvGrpSpPr/>
            <p:nvPr/>
          </p:nvGrpSpPr>
          <p:grpSpPr>
            <a:xfrm>
              <a:off x="6490512" y="1274487"/>
              <a:ext cx="570309" cy="534461"/>
              <a:chOff x="6490512" y="890962"/>
              <a:chExt cx="570309" cy="534461"/>
            </a:xfrm>
          </p:grpSpPr>
          <p:sp>
            <p:nvSpPr>
              <p:cNvPr id="721" name="Google Shape;721;p36"/>
              <p:cNvSpPr/>
              <p:nvPr/>
            </p:nvSpPr>
            <p:spPr>
              <a:xfrm>
                <a:off x="6490512" y="946623"/>
                <a:ext cx="570300" cy="478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6"/>
              <p:cNvSpPr/>
              <p:nvPr/>
            </p:nvSpPr>
            <p:spPr>
              <a:xfrm>
                <a:off x="6581282" y="1372215"/>
                <a:ext cx="888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6"/>
              <p:cNvSpPr/>
              <p:nvPr/>
            </p:nvSpPr>
            <p:spPr>
              <a:xfrm>
                <a:off x="6530758" y="1361939"/>
                <a:ext cx="34500" cy="351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6"/>
              <p:cNvSpPr/>
              <p:nvPr/>
            </p:nvSpPr>
            <p:spPr>
              <a:xfrm>
                <a:off x="6938367" y="1372215"/>
                <a:ext cx="90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6"/>
              <p:cNvSpPr/>
              <p:nvPr/>
            </p:nvSpPr>
            <p:spPr>
              <a:xfrm>
                <a:off x="6888700" y="1361939"/>
                <a:ext cx="35100" cy="35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6"/>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6"/>
              <p:cNvSpPr/>
              <p:nvPr/>
            </p:nvSpPr>
            <p:spPr>
              <a:xfrm>
                <a:off x="6514489" y="906376"/>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6"/>
              <p:cNvSpPr/>
              <p:nvPr/>
            </p:nvSpPr>
            <p:spPr>
              <a:xfrm>
                <a:off x="6553879" y="906376"/>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6"/>
              <p:cNvSpPr/>
              <p:nvPr/>
            </p:nvSpPr>
            <p:spPr>
              <a:xfrm>
                <a:off x="6593270" y="906376"/>
                <a:ext cx="267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6"/>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6"/>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6"/>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3" name="Google Shape;733;p36"/>
            <p:cNvGrpSpPr/>
            <p:nvPr/>
          </p:nvGrpSpPr>
          <p:grpSpPr>
            <a:xfrm>
              <a:off x="5094926" y="2317556"/>
              <a:ext cx="717009" cy="1014204"/>
              <a:chOff x="5094926" y="2317556"/>
              <a:chExt cx="717009" cy="1014204"/>
            </a:xfrm>
          </p:grpSpPr>
          <p:sp>
            <p:nvSpPr>
              <p:cNvPr id="734" name="Google Shape;734;p36"/>
              <p:cNvSpPr/>
              <p:nvPr/>
            </p:nvSpPr>
            <p:spPr>
              <a:xfrm>
                <a:off x="5094926" y="2395159"/>
                <a:ext cx="717000" cy="936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6"/>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6"/>
              <p:cNvSpPr/>
              <p:nvPr/>
            </p:nvSpPr>
            <p:spPr>
              <a:xfrm>
                <a:off x="5128808" y="2338323"/>
                <a:ext cx="36000" cy="35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6"/>
              <p:cNvSpPr/>
              <p:nvPr/>
            </p:nvSpPr>
            <p:spPr>
              <a:xfrm>
                <a:off x="5183458" y="2338323"/>
                <a:ext cx="36000" cy="35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6"/>
              <p:cNvSpPr/>
              <p:nvPr/>
            </p:nvSpPr>
            <p:spPr>
              <a:xfrm>
                <a:off x="5239202" y="2338323"/>
                <a:ext cx="35100" cy="35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6"/>
              <p:cNvSpPr/>
              <p:nvPr/>
            </p:nvSpPr>
            <p:spPr>
              <a:xfrm>
                <a:off x="5209690" y="2827988"/>
                <a:ext cx="111300" cy="162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6"/>
              <p:cNvSpPr/>
              <p:nvPr/>
            </p:nvSpPr>
            <p:spPr>
              <a:xfrm>
                <a:off x="5379106" y="2715409"/>
                <a:ext cx="112500" cy="2757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6"/>
              <p:cNvSpPr/>
              <p:nvPr/>
            </p:nvSpPr>
            <p:spPr>
              <a:xfrm>
                <a:off x="5548521" y="2613760"/>
                <a:ext cx="111300" cy="3771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6"/>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6"/>
              <p:cNvSpPr/>
              <p:nvPr/>
            </p:nvSpPr>
            <p:spPr>
              <a:xfrm>
                <a:off x="5176900" y="3061891"/>
                <a:ext cx="5517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6"/>
              <p:cNvSpPr/>
              <p:nvPr/>
            </p:nvSpPr>
            <p:spPr>
              <a:xfrm>
                <a:off x="5176900" y="3122006"/>
                <a:ext cx="5517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6"/>
              <p:cNvSpPr/>
              <p:nvPr/>
            </p:nvSpPr>
            <p:spPr>
              <a:xfrm>
                <a:off x="5237016" y="3182121"/>
                <a:ext cx="431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6"/>
              <p:cNvSpPr/>
              <p:nvPr/>
            </p:nvSpPr>
            <p:spPr>
              <a:xfrm>
                <a:off x="5314619" y="3242236"/>
                <a:ext cx="2766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47" name="Google Shape;747;p36"/>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6"/>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49" name="Google Shape;749;p36"/>
            <p:cNvGrpSpPr/>
            <p:nvPr/>
          </p:nvGrpSpPr>
          <p:grpSpPr>
            <a:xfrm>
              <a:off x="6655110" y="1951719"/>
              <a:ext cx="1239180" cy="2255353"/>
              <a:chOff x="7710885" y="1951719"/>
              <a:chExt cx="1239180" cy="2255353"/>
            </a:xfrm>
          </p:grpSpPr>
          <p:sp>
            <p:nvSpPr>
              <p:cNvPr id="750" name="Google Shape;750;p36"/>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6"/>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6"/>
              <p:cNvSpPr/>
              <p:nvPr/>
            </p:nvSpPr>
            <p:spPr>
              <a:xfrm>
                <a:off x="8168829" y="2965085"/>
                <a:ext cx="673940" cy="1132587"/>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6"/>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6"/>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6"/>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6"/>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6"/>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36"/>
              <p:cNvSpPr/>
              <p:nvPr/>
            </p:nvSpPr>
            <p:spPr>
              <a:xfrm>
                <a:off x="8473890" y="2174028"/>
                <a:ext cx="133245" cy="263686"/>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6"/>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6"/>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6"/>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6"/>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6"/>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6"/>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6"/>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6"/>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36"/>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36"/>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6"/>
              <p:cNvSpPr/>
              <p:nvPr/>
            </p:nvSpPr>
            <p:spPr>
              <a:xfrm>
                <a:off x="7902338" y="2748385"/>
                <a:ext cx="149400" cy="450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6"/>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6"/>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6"/>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6"/>
              <p:cNvSpPr/>
              <p:nvPr/>
            </p:nvSpPr>
            <p:spPr>
              <a:xfrm>
                <a:off x="8377813" y="2206288"/>
                <a:ext cx="25246"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6"/>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6"/>
              <p:cNvSpPr/>
              <p:nvPr/>
            </p:nvSpPr>
            <p:spPr>
              <a:xfrm>
                <a:off x="8472488"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6"/>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6"/>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6"/>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6"/>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6"/>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81" name="Google Shape;781;p36"/>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6"/>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FEB4657C-400B-E573-1EFE-C31686F3983B}"/>
              </a:ext>
            </a:extLst>
          </p:cNvPr>
          <p:cNvSpPr/>
          <p:nvPr/>
        </p:nvSpPr>
        <p:spPr>
          <a:xfrm>
            <a:off x="8586439" y="4765288"/>
            <a:ext cx="298043" cy="289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Tree>
    <p:extLst>
      <p:ext uri="{BB962C8B-B14F-4D97-AF65-F5344CB8AC3E}">
        <p14:creationId xmlns:p14="http://schemas.microsoft.com/office/powerpoint/2010/main" val="27749544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529</Words>
  <Application>Microsoft Office PowerPoint</Application>
  <PresentationFormat>On-screen Show (16:9)</PresentationFormat>
  <Paragraphs>72</Paragraphs>
  <Slides>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Baloo 2 ExtraBold</vt:lpstr>
      <vt:lpstr>DM Sans</vt:lpstr>
      <vt:lpstr>Baloo 2</vt:lpstr>
      <vt:lpstr>Arial</vt:lpstr>
      <vt:lpstr>Calibri</vt:lpstr>
      <vt:lpstr>Anaheim</vt:lpstr>
      <vt:lpstr>Nunito Light</vt:lpstr>
      <vt:lpstr>Simple Light</vt:lpstr>
      <vt:lpstr>Statistics and Data Analysis - 6th Grade by Slidesgo</vt:lpstr>
      <vt:lpstr>Analyzing Airbnb listings in Greater Manchester</vt:lpstr>
      <vt:lpstr>Problem Statement : An investor is considering to invest in an Airbnb property in Greater Manchester but lacks the information needed to confidently decide which neighborhood to buy the property in that has been popular over the past year and what type of property to invest in . </vt:lpstr>
      <vt:lpstr>Neighbourhoods that host the most listings</vt:lpstr>
      <vt:lpstr>Top-Rated Property Types Based On Guest Reviews</vt:lpstr>
      <vt:lpstr>Annual revenue generated by successful hosts</vt:lpstr>
      <vt:lpstr>Recommendations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Airbnb listings in Greater Manchester</dc:title>
  <dc:creator>abood alabdli</dc:creator>
  <cp:lastModifiedBy>Komail Alhelli</cp:lastModifiedBy>
  <cp:revision>6</cp:revision>
  <dcterms:modified xsi:type="dcterms:W3CDTF">2025-06-29T09:56:55Z</dcterms:modified>
</cp:coreProperties>
</file>