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Predicting Booking Completion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Model Used:</a:t>
            </a:r>
            <a:r>
              <a:rPr lang="en-US" dirty="0"/>
              <a:t> Random Forest with SMOTE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Summary: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01120A-9B4A-341E-7A6E-FCC0A8FD7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4887" y="1571497"/>
            <a:ext cx="50673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Accuracy: 81%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Booking Recall: 37% (↑ from 11% after using SMOTE)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Top Features: e.g.,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purchase_lead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num_passengers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flight_hour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 Recommendation:</a:t>
            </a:r>
            <a:r>
              <a:rPr lang="en-US" sz="1600" dirty="0"/>
              <a:t> Use the model to assist sales team in targeting likely bookers.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F0B0C-34D9-4876-202A-5C6C1630A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Booking Completion</vt:lpstr>
      <vt:lpstr>Performance Summary: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aditi bhagat</cp:lastModifiedBy>
  <cp:revision>2</cp:revision>
  <dcterms:created xsi:type="dcterms:W3CDTF">2022-12-06T11:13:27Z</dcterms:created>
  <dcterms:modified xsi:type="dcterms:W3CDTF">2025-05-20T10:57:29Z</dcterms:modified>
</cp:coreProperties>
</file>