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Customer Review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5" y="331935"/>
            <a:ext cx="3423490" cy="5114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3000" dirty="0"/>
              <a:t>Sentiment Analysis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436DF98-1621-593A-C82F-81144D9A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380" y="2838540"/>
            <a:ext cx="3423490" cy="2857500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6A0E39-19E8-A2EB-C2F9-B162254614A5}"/>
              </a:ext>
            </a:extLst>
          </p:cNvPr>
          <p:cNvSpPr txBox="1"/>
          <p:nvPr/>
        </p:nvSpPr>
        <p:spPr>
          <a:xfrm>
            <a:off x="7896225" y="1161960"/>
            <a:ext cx="184785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Count of Reviews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Positive: 612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Neutral: 16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Negative: 372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29A038-65BF-307C-A236-56245F99B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2838540"/>
            <a:ext cx="6276975" cy="3179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C6BC1-F1D2-F154-4AEB-49FEADEA9D03}"/>
              </a:ext>
            </a:extLst>
          </p:cNvPr>
          <p:cNvSpPr txBox="1"/>
          <p:nvPr/>
        </p:nvSpPr>
        <p:spPr>
          <a:xfrm>
            <a:off x="452436" y="231001"/>
            <a:ext cx="3224214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000" dirty="0">
                <a:latin typeface="+mj-lt"/>
              </a:rPr>
              <a:t>Review Lengths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D357D-5122-06CB-518D-C7FD23909417}"/>
              </a:ext>
            </a:extLst>
          </p:cNvPr>
          <p:cNvSpPr txBox="1"/>
          <p:nvPr/>
        </p:nvSpPr>
        <p:spPr>
          <a:xfrm>
            <a:off x="452437" y="892403"/>
            <a:ext cx="7377114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Most reviews are between 20 and 100 words</a:t>
            </a:r>
            <a:r>
              <a:rPr lang="en-US" sz="1600" dirty="0">
                <a:latin typeface="+mj-lt"/>
              </a:rPr>
              <a:t>, peaking at around </a:t>
            </a:r>
            <a:r>
              <a:rPr lang="en-US" sz="1600" b="1" dirty="0">
                <a:latin typeface="+mj-lt"/>
              </a:rPr>
              <a:t>30–50 words. </a:t>
            </a:r>
            <a:endParaRPr lang="en-US" sz="1600" dirty="0"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Customers appreciate crew service and flight comfort.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negative points: baggage handling, flight delays.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Opportunity: Improve punctuality and baggage process.</a:t>
            </a: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Office Theme</vt:lpstr>
      <vt:lpstr>British Airways</vt:lpstr>
      <vt:lpstr>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aditi bhagat</cp:lastModifiedBy>
  <cp:revision>3</cp:revision>
  <dcterms:created xsi:type="dcterms:W3CDTF">2022-12-06T11:13:27Z</dcterms:created>
  <dcterms:modified xsi:type="dcterms:W3CDTF">2025-05-20T11:36:00Z</dcterms:modified>
</cp:coreProperties>
</file>