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77D8D-3B43-41E9-B6B7-2DC53FD0C33F}" v="380" dt="2022-04-02T16:15:5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B9DF0-B376-4684-9383-2B7FF439BBA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AACD36-47A1-48BD-B898-CB2D62F7C092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9F6D5361-7EF3-476F-9E83-6DAA15B016BF}" type="parTrans" cxnId="{9C2CA209-9A8F-4849-9065-42DC3B5CB57A}">
      <dgm:prSet/>
      <dgm:spPr/>
      <dgm:t>
        <a:bodyPr/>
        <a:lstStyle/>
        <a:p>
          <a:endParaRPr lang="en-US"/>
        </a:p>
      </dgm:t>
    </dgm:pt>
    <dgm:pt modelId="{AFEBF3DC-FAFC-4048-BD63-40C23FAEB930}" type="sibTrans" cxnId="{9C2CA209-9A8F-4849-9065-42DC3B5CB57A}">
      <dgm:prSet/>
      <dgm:spPr/>
      <dgm:t>
        <a:bodyPr/>
        <a:lstStyle/>
        <a:p>
          <a:endParaRPr lang="en-US"/>
        </a:p>
      </dgm:t>
    </dgm:pt>
    <dgm:pt modelId="{6F6DBB5A-A30C-4E81-B6E1-33D1B9CC1F82}">
      <dgm:prSet/>
      <dgm:spPr/>
      <dgm:t>
        <a:bodyPr/>
        <a:lstStyle/>
        <a:p>
          <a:r>
            <a:rPr lang="en-US"/>
            <a:t>Searching</a:t>
          </a:r>
        </a:p>
      </dgm:t>
    </dgm:pt>
    <dgm:pt modelId="{00389C7E-EDC3-4DA3-A226-65A9AE650053}" type="parTrans" cxnId="{193367F2-C7DE-497D-A587-89ACBFDB4471}">
      <dgm:prSet/>
      <dgm:spPr/>
      <dgm:t>
        <a:bodyPr/>
        <a:lstStyle/>
        <a:p>
          <a:endParaRPr lang="en-US"/>
        </a:p>
      </dgm:t>
    </dgm:pt>
    <dgm:pt modelId="{9DDDB56C-EFCD-4A58-8A4C-EC5F1B065778}" type="sibTrans" cxnId="{193367F2-C7DE-497D-A587-89ACBFDB4471}">
      <dgm:prSet/>
      <dgm:spPr/>
      <dgm:t>
        <a:bodyPr/>
        <a:lstStyle/>
        <a:p>
          <a:endParaRPr lang="en-US"/>
        </a:p>
      </dgm:t>
    </dgm:pt>
    <dgm:pt modelId="{8413FB75-A3CC-4B00-8AD6-FFA22AA65430}">
      <dgm:prSet/>
      <dgm:spPr/>
      <dgm:t>
        <a:bodyPr/>
        <a:lstStyle/>
        <a:p>
          <a:r>
            <a:rPr lang="en-US"/>
            <a:t>Booking</a:t>
          </a:r>
        </a:p>
      </dgm:t>
    </dgm:pt>
    <dgm:pt modelId="{0ABE393F-BF33-4EE9-9CC2-8E2D819D1693}" type="parTrans" cxnId="{B2F76366-3ADA-49A8-8146-00C523240601}">
      <dgm:prSet/>
      <dgm:spPr/>
      <dgm:t>
        <a:bodyPr/>
        <a:lstStyle/>
        <a:p>
          <a:endParaRPr lang="en-US"/>
        </a:p>
      </dgm:t>
    </dgm:pt>
    <dgm:pt modelId="{F3AB8A6A-9094-4EFE-9804-76B07400C57C}" type="sibTrans" cxnId="{B2F76366-3ADA-49A8-8146-00C523240601}">
      <dgm:prSet/>
      <dgm:spPr/>
      <dgm:t>
        <a:bodyPr/>
        <a:lstStyle/>
        <a:p>
          <a:endParaRPr lang="en-US"/>
        </a:p>
      </dgm:t>
    </dgm:pt>
    <dgm:pt modelId="{EF0A459A-4D84-4A57-AE98-05BBBC51D3E4}">
      <dgm:prSet/>
      <dgm:spPr/>
      <dgm:t>
        <a:bodyPr/>
        <a:lstStyle/>
        <a:p>
          <a:r>
            <a:rPr lang="en-US"/>
            <a:t>Feedback</a:t>
          </a:r>
        </a:p>
      </dgm:t>
    </dgm:pt>
    <dgm:pt modelId="{3722FD3D-B71C-4C53-93C6-BE4563B1B6B8}" type="parTrans" cxnId="{BC253E69-9B1F-48EF-A9CF-C55E08BB5AA6}">
      <dgm:prSet/>
      <dgm:spPr/>
      <dgm:t>
        <a:bodyPr/>
        <a:lstStyle/>
        <a:p>
          <a:endParaRPr lang="en-US"/>
        </a:p>
      </dgm:t>
    </dgm:pt>
    <dgm:pt modelId="{C369077A-0815-4579-98B5-149042459BC0}" type="sibTrans" cxnId="{BC253E69-9B1F-48EF-A9CF-C55E08BB5AA6}">
      <dgm:prSet/>
      <dgm:spPr/>
      <dgm:t>
        <a:bodyPr/>
        <a:lstStyle/>
        <a:p>
          <a:endParaRPr lang="en-US"/>
        </a:p>
      </dgm:t>
    </dgm:pt>
    <dgm:pt modelId="{E9EB0E21-0B1F-4228-A07C-BFAF97B582CC}" type="pres">
      <dgm:prSet presAssocID="{EC7B9DF0-B376-4684-9383-2B7FF439BBA9}" presName="outerComposite" presStyleCnt="0">
        <dgm:presLayoutVars>
          <dgm:chMax val="5"/>
          <dgm:dir/>
          <dgm:resizeHandles val="exact"/>
        </dgm:presLayoutVars>
      </dgm:prSet>
      <dgm:spPr/>
    </dgm:pt>
    <dgm:pt modelId="{24FCEE03-5B74-406D-AD71-5AD056E1F129}" type="pres">
      <dgm:prSet presAssocID="{EC7B9DF0-B376-4684-9383-2B7FF439BBA9}" presName="dummyMaxCanvas" presStyleCnt="0">
        <dgm:presLayoutVars/>
      </dgm:prSet>
      <dgm:spPr/>
    </dgm:pt>
    <dgm:pt modelId="{9FDA61D2-3213-4CD2-AB10-E51C7E4C9DEE}" type="pres">
      <dgm:prSet presAssocID="{EC7B9DF0-B376-4684-9383-2B7FF439BBA9}" presName="FourNodes_1" presStyleLbl="node1" presStyleIdx="0" presStyleCnt="4">
        <dgm:presLayoutVars>
          <dgm:bulletEnabled val="1"/>
        </dgm:presLayoutVars>
      </dgm:prSet>
      <dgm:spPr/>
    </dgm:pt>
    <dgm:pt modelId="{A822CE27-AAD5-4B76-8C0E-182DA2411ACF}" type="pres">
      <dgm:prSet presAssocID="{EC7B9DF0-B376-4684-9383-2B7FF439BBA9}" presName="FourNodes_2" presStyleLbl="node1" presStyleIdx="1" presStyleCnt="4">
        <dgm:presLayoutVars>
          <dgm:bulletEnabled val="1"/>
        </dgm:presLayoutVars>
      </dgm:prSet>
      <dgm:spPr/>
    </dgm:pt>
    <dgm:pt modelId="{9801E432-A9E5-40F3-857E-5B80C9BA6304}" type="pres">
      <dgm:prSet presAssocID="{EC7B9DF0-B376-4684-9383-2B7FF439BBA9}" presName="FourNodes_3" presStyleLbl="node1" presStyleIdx="2" presStyleCnt="4">
        <dgm:presLayoutVars>
          <dgm:bulletEnabled val="1"/>
        </dgm:presLayoutVars>
      </dgm:prSet>
      <dgm:spPr/>
    </dgm:pt>
    <dgm:pt modelId="{591ED656-C9A7-4CE5-A362-CDCE0D93C245}" type="pres">
      <dgm:prSet presAssocID="{EC7B9DF0-B376-4684-9383-2B7FF439BBA9}" presName="FourNodes_4" presStyleLbl="node1" presStyleIdx="3" presStyleCnt="4">
        <dgm:presLayoutVars>
          <dgm:bulletEnabled val="1"/>
        </dgm:presLayoutVars>
      </dgm:prSet>
      <dgm:spPr/>
    </dgm:pt>
    <dgm:pt modelId="{B69CB9A4-A46B-42BC-B5C8-2B53C343BB92}" type="pres">
      <dgm:prSet presAssocID="{EC7B9DF0-B376-4684-9383-2B7FF439BBA9}" presName="FourConn_1-2" presStyleLbl="fgAccFollowNode1" presStyleIdx="0" presStyleCnt="3">
        <dgm:presLayoutVars>
          <dgm:bulletEnabled val="1"/>
        </dgm:presLayoutVars>
      </dgm:prSet>
      <dgm:spPr/>
    </dgm:pt>
    <dgm:pt modelId="{588AE5CA-EAA6-4C2A-9051-A72964E8DC2E}" type="pres">
      <dgm:prSet presAssocID="{EC7B9DF0-B376-4684-9383-2B7FF439BBA9}" presName="FourConn_2-3" presStyleLbl="fgAccFollowNode1" presStyleIdx="1" presStyleCnt="3">
        <dgm:presLayoutVars>
          <dgm:bulletEnabled val="1"/>
        </dgm:presLayoutVars>
      </dgm:prSet>
      <dgm:spPr/>
    </dgm:pt>
    <dgm:pt modelId="{BFDFE5F6-026F-4BAC-A567-448CC84D7991}" type="pres">
      <dgm:prSet presAssocID="{EC7B9DF0-B376-4684-9383-2B7FF439BBA9}" presName="FourConn_3-4" presStyleLbl="fgAccFollowNode1" presStyleIdx="2" presStyleCnt="3">
        <dgm:presLayoutVars>
          <dgm:bulletEnabled val="1"/>
        </dgm:presLayoutVars>
      </dgm:prSet>
      <dgm:spPr/>
    </dgm:pt>
    <dgm:pt modelId="{CD7CAC9C-4462-44B9-9763-571E20A198F7}" type="pres">
      <dgm:prSet presAssocID="{EC7B9DF0-B376-4684-9383-2B7FF439BBA9}" presName="FourNodes_1_text" presStyleLbl="node1" presStyleIdx="3" presStyleCnt="4">
        <dgm:presLayoutVars>
          <dgm:bulletEnabled val="1"/>
        </dgm:presLayoutVars>
      </dgm:prSet>
      <dgm:spPr/>
    </dgm:pt>
    <dgm:pt modelId="{98E9C0AC-7121-48A8-B037-5C9EDECC2DB1}" type="pres">
      <dgm:prSet presAssocID="{EC7B9DF0-B376-4684-9383-2B7FF439BBA9}" presName="FourNodes_2_text" presStyleLbl="node1" presStyleIdx="3" presStyleCnt="4">
        <dgm:presLayoutVars>
          <dgm:bulletEnabled val="1"/>
        </dgm:presLayoutVars>
      </dgm:prSet>
      <dgm:spPr/>
    </dgm:pt>
    <dgm:pt modelId="{BD7376E4-076F-4D35-BB6A-FAC546A82FB4}" type="pres">
      <dgm:prSet presAssocID="{EC7B9DF0-B376-4684-9383-2B7FF439BBA9}" presName="FourNodes_3_text" presStyleLbl="node1" presStyleIdx="3" presStyleCnt="4">
        <dgm:presLayoutVars>
          <dgm:bulletEnabled val="1"/>
        </dgm:presLayoutVars>
      </dgm:prSet>
      <dgm:spPr/>
    </dgm:pt>
    <dgm:pt modelId="{10C78212-1736-4E8D-9D93-A76BA003372B}" type="pres">
      <dgm:prSet presAssocID="{EC7B9DF0-B376-4684-9383-2B7FF439BBA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C2CA209-9A8F-4849-9065-42DC3B5CB57A}" srcId="{EC7B9DF0-B376-4684-9383-2B7FF439BBA9}" destId="{C3AACD36-47A1-48BD-B898-CB2D62F7C092}" srcOrd="0" destOrd="0" parTransId="{9F6D5361-7EF3-476F-9E83-6DAA15B016BF}" sibTransId="{AFEBF3DC-FAFC-4048-BD63-40C23FAEB930}"/>
    <dgm:cxn modelId="{A1126411-164C-43FA-8989-6B12480545C3}" type="presOf" srcId="{6F6DBB5A-A30C-4E81-B6E1-33D1B9CC1F82}" destId="{98E9C0AC-7121-48A8-B037-5C9EDECC2DB1}" srcOrd="1" destOrd="0" presId="urn:microsoft.com/office/officeart/2005/8/layout/vProcess5"/>
    <dgm:cxn modelId="{EC293B17-D166-4786-9828-D2448F45F11C}" type="presOf" srcId="{EF0A459A-4D84-4A57-AE98-05BBBC51D3E4}" destId="{10C78212-1736-4E8D-9D93-A76BA003372B}" srcOrd="1" destOrd="0" presId="urn:microsoft.com/office/officeart/2005/8/layout/vProcess5"/>
    <dgm:cxn modelId="{AAFAD023-5EC2-4489-8DA6-233994BE4F55}" type="presOf" srcId="{F3AB8A6A-9094-4EFE-9804-76B07400C57C}" destId="{BFDFE5F6-026F-4BAC-A567-448CC84D7991}" srcOrd="0" destOrd="0" presId="urn:microsoft.com/office/officeart/2005/8/layout/vProcess5"/>
    <dgm:cxn modelId="{4834AA43-066A-4AF9-8DE0-9E08437315EA}" type="presOf" srcId="{EC7B9DF0-B376-4684-9383-2B7FF439BBA9}" destId="{E9EB0E21-0B1F-4228-A07C-BFAF97B582CC}" srcOrd="0" destOrd="0" presId="urn:microsoft.com/office/officeart/2005/8/layout/vProcess5"/>
    <dgm:cxn modelId="{B2F76366-3ADA-49A8-8146-00C523240601}" srcId="{EC7B9DF0-B376-4684-9383-2B7FF439BBA9}" destId="{8413FB75-A3CC-4B00-8AD6-FFA22AA65430}" srcOrd="2" destOrd="0" parTransId="{0ABE393F-BF33-4EE9-9CC2-8E2D819D1693}" sibTransId="{F3AB8A6A-9094-4EFE-9804-76B07400C57C}"/>
    <dgm:cxn modelId="{BC253E69-9B1F-48EF-A9CF-C55E08BB5AA6}" srcId="{EC7B9DF0-B376-4684-9383-2B7FF439BBA9}" destId="{EF0A459A-4D84-4A57-AE98-05BBBC51D3E4}" srcOrd="3" destOrd="0" parTransId="{3722FD3D-B71C-4C53-93C6-BE4563B1B6B8}" sibTransId="{C369077A-0815-4579-98B5-149042459BC0}"/>
    <dgm:cxn modelId="{76780C4C-CBF7-4017-BDDC-482F5F4292E8}" type="presOf" srcId="{C3AACD36-47A1-48BD-B898-CB2D62F7C092}" destId="{CD7CAC9C-4462-44B9-9763-571E20A198F7}" srcOrd="1" destOrd="0" presId="urn:microsoft.com/office/officeart/2005/8/layout/vProcess5"/>
    <dgm:cxn modelId="{3CB42B59-B89B-470B-B722-4A96CAC830AC}" type="presOf" srcId="{9DDDB56C-EFCD-4A58-8A4C-EC5F1B065778}" destId="{588AE5CA-EAA6-4C2A-9051-A72964E8DC2E}" srcOrd="0" destOrd="0" presId="urn:microsoft.com/office/officeart/2005/8/layout/vProcess5"/>
    <dgm:cxn modelId="{52EE4C94-8C6E-49A7-B14F-CAFA526766B3}" type="presOf" srcId="{EF0A459A-4D84-4A57-AE98-05BBBC51D3E4}" destId="{591ED656-C9A7-4CE5-A362-CDCE0D93C245}" srcOrd="0" destOrd="0" presId="urn:microsoft.com/office/officeart/2005/8/layout/vProcess5"/>
    <dgm:cxn modelId="{34A7AC95-4F76-42B0-9B62-217A6DBE82EC}" type="presOf" srcId="{8413FB75-A3CC-4B00-8AD6-FFA22AA65430}" destId="{9801E432-A9E5-40F3-857E-5B80C9BA6304}" srcOrd="0" destOrd="0" presId="urn:microsoft.com/office/officeart/2005/8/layout/vProcess5"/>
    <dgm:cxn modelId="{611F1696-EF61-4467-9C08-EF7D3CD7B99C}" type="presOf" srcId="{8413FB75-A3CC-4B00-8AD6-FFA22AA65430}" destId="{BD7376E4-076F-4D35-BB6A-FAC546A82FB4}" srcOrd="1" destOrd="0" presId="urn:microsoft.com/office/officeart/2005/8/layout/vProcess5"/>
    <dgm:cxn modelId="{CDE947A2-7383-4C84-AFD5-71E7B9FA2F42}" type="presOf" srcId="{6F6DBB5A-A30C-4E81-B6E1-33D1B9CC1F82}" destId="{A822CE27-AAD5-4B76-8C0E-182DA2411ACF}" srcOrd="0" destOrd="0" presId="urn:microsoft.com/office/officeart/2005/8/layout/vProcess5"/>
    <dgm:cxn modelId="{A98C3AAA-CB6D-499C-87CC-CCBD6544FCAB}" type="presOf" srcId="{AFEBF3DC-FAFC-4048-BD63-40C23FAEB930}" destId="{B69CB9A4-A46B-42BC-B5C8-2B53C343BB92}" srcOrd="0" destOrd="0" presId="urn:microsoft.com/office/officeart/2005/8/layout/vProcess5"/>
    <dgm:cxn modelId="{D898EFC2-4EE3-4ED3-B64F-F460131C4C9B}" type="presOf" srcId="{C3AACD36-47A1-48BD-B898-CB2D62F7C092}" destId="{9FDA61D2-3213-4CD2-AB10-E51C7E4C9DEE}" srcOrd="0" destOrd="0" presId="urn:microsoft.com/office/officeart/2005/8/layout/vProcess5"/>
    <dgm:cxn modelId="{193367F2-C7DE-497D-A587-89ACBFDB4471}" srcId="{EC7B9DF0-B376-4684-9383-2B7FF439BBA9}" destId="{6F6DBB5A-A30C-4E81-B6E1-33D1B9CC1F82}" srcOrd="1" destOrd="0" parTransId="{00389C7E-EDC3-4DA3-A226-65A9AE650053}" sibTransId="{9DDDB56C-EFCD-4A58-8A4C-EC5F1B065778}"/>
    <dgm:cxn modelId="{13143D3C-4F49-493A-895C-B8E290F8CD43}" type="presParOf" srcId="{E9EB0E21-0B1F-4228-A07C-BFAF97B582CC}" destId="{24FCEE03-5B74-406D-AD71-5AD056E1F129}" srcOrd="0" destOrd="0" presId="urn:microsoft.com/office/officeart/2005/8/layout/vProcess5"/>
    <dgm:cxn modelId="{72496A78-B49F-4896-B3C9-7F850775DEFD}" type="presParOf" srcId="{E9EB0E21-0B1F-4228-A07C-BFAF97B582CC}" destId="{9FDA61D2-3213-4CD2-AB10-E51C7E4C9DEE}" srcOrd="1" destOrd="0" presId="urn:microsoft.com/office/officeart/2005/8/layout/vProcess5"/>
    <dgm:cxn modelId="{8AE0993C-1949-4422-A1B6-A2A11A290D26}" type="presParOf" srcId="{E9EB0E21-0B1F-4228-A07C-BFAF97B582CC}" destId="{A822CE27-AAD5-4B76-8C0E-182DA2411ACF}" srcOrd="2" destOrd="0" presId="urn:microsoft.com/office/officeart/2005/8/layout/vProcess5"/>
    <dgm:cxn modelId="{C1185826-6315-45EA-B504-E6246017E2E9}" type="presParOf" srcId="{E9EB0E21-0B1F-4228-A07C-BFAF97B582CC}" destId="{9801E432-A9E5-40F3-857E-5B80C9BA6304}" srcOrd="3" destOrd="0" presId="urn:microsoft.com/office/officeart/2005/8/layout/vProcess5"/>
    <dgm:cxn modelId="{0AC7D649-9BAA-4847-A464-9EA2F0278B60}" type="presParOf" srcId="{E9EB0E21-0B1F-4228-A07C-BFAF97B582CC}" destId="{591ED656-C9A7-4CE5-A362-CDCE0D93C245}" srcOrd="4" destOrd="0" presId="urn:microsoft.com/office/officeart/2005/8/layout/vProcess5"/>
    <dgm:cxn modelId="{C1F8690E-598A-4E65-AF66-D2F51680E340}" type="presParOf" srcId="{E9EB0E21-0B1F-4228-A07C-BFAF97B582CC}" destId="{B69CB9A4-A46B-42BC-B5C8-2B53C343BB92}" srcOrd="5" destOrd="0" presId="urn:microsoft.com/office/officeart/2005/8/layout/vProcess5"/>
    <dgm:cxn modelId="{F8ECE6DC-33C2-466E-B5C7-86FD13A0D86E}" type="presParOf" srcId="{E9EB0E21-0B1F-4228-A07C-BFAF97B582CC}" destId="{588AE5CA-EAA6-4C2A-9051-A72964E8DC2E}" srcOrd="6" destOrd="0" presId="urn:microsoft.com/office/officeart/2005/8/layout/vProcess5"/>
    <dgm:cxn modelId="{661D3512-33DA-4C4C-A5D0-E8AE896E1C30}" type="presParOf" srcId="{E9EB0E21-0B1F-4228-A07C-BFAF97B582CC}" destId="{BFDFE5F6-026F-4BAC-A567-448CC84D7991}" srcOrd="7" destOrd="0" presId="urn:microsoft.com/office/officeart/2005/8/layout/vProcess5"/>
    <dgm:cxn modelId="{542923B4-7F6D-48FF-95C9-A32BC4D8E420}" type="presParOf" srcId="{E9EB0E21-0B1F-4228-A07C-BFAF97B582CC}" destId="{CD7CAC9C-4462-44B9-9763-571E20A198F7}" srcOrd="8" destOrd="0" presId="urn:microsoft.com/office/officeart/2005/8/layout/vProcess5"/>
    <dgm:cxn modelId="{EFC5D59C-BC53-4D95-926C-EF492C855989}" type="presParOf" srcId="{E9EB0E21-0B1F-4228-A07C-BFAF97B582CC}" destId="{98E9C0AC-7121-48A8-B037-5C9EDECC2DB1}" srcOrd="9" destOrd="0" presId="urn:microsoft.com/office/officeart/2005/8/layout/vProcess5"/>
    <dgm:cxn modelId="{7242C008-97D6-48DF-96B3-7447A96ECBC4}" type="presParOf" srcId="{E9EB0E21-0B1F-4228-A07C-BFAF97B582CC}" destId="{BD7376E4-076F-4D35-BB6A-FAC546A82FB4}" srcOrd="10" destOrd="0" presId="urn:microsoft.com/office/officeart/2005/8/layout/vProcess5"/>
    <dgm:cxn modelId="{455B855D-1C56-4F5C-9DBD-3F9ECF4105F5}" type="presParOf" srcId="{E9EB0E21-0B1F-4228-A07C-BFAF97B582CC}" destId="{10C78212-1736-4E8D-9D93-A76BA003372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A61D2-3213-4CD2-AB10-E51C7E4C9DEE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Authentication</a:t>
          </a:r>
        </a:p>
      </dsp:txBody>
      <dsp:txXfrm>
        <a:off x="24006" y="24006"/>
        <a:ext cx="7093011" cy="771622"/>
      </dsp:txXfrm>
    </dsp:sp>
    <dsp:sp modelId="{A822CE27-AAD5-4B76-8C0E-182DA2411ACF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Searching</a:t>
          </a:r>
        </a:p>
      </dsp:txBody>
      <dsp:txXfrm>
        <a:off x="697918" y="992665"/>
        <a:ext cx="6792032" cy="771622"/>
      </dsp:txXfrm>
    </dsp:sp>
    <dsp:sp modelId="{9801E432-A9E5-40F3-857E-5B80C9BA6304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Booking</a:t>
          </a:r>
        </a:p>
      </dsp:txBody>
      <dsp:txXfrm>
        <a:off x="1361773" y="1961324"/>
        <a:ext cx="6802091" cy="771622"/>
      </dsp:txXfrm>
    </dsp:sp>
    <dsp:sp modelId="{591ED656-C9A7-4CE5-A362-CDCE0D93C245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Feedback</a:t>
          </a:r>
        </a:p>
      </dsp:txBody>
      <dsp:txXfrm>
        <a:off x="2035686" y="2929983"/>
        <a:ext cx="6792032" cy="771622"/>
      </dsp:txXfrm>
    </dsp:sp>
    <dsp:sp modelId="{B69CB9A4-A46B-42BC-B5C8-2B53C343BB92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588AE5CA-EAA6-4C2A-9051-A72964E8DC2E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BFDFE5F6-026F-4BAC-A567-448CC84D7991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2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1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58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Conference Room 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Booking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4A6-EA1B-6196-760B-138953CC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77A-6334-D715-DB5F-7FCC5777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itchFamily="18" charset="0"/>
              <a:buChar char="§"/>
            </a:pPr>
            <a:r>
              <a:rPr lang="en-US" sz="2000" dirty="0">
                <a:ea typeface="+mn-lt"/>
                <a:cs typeface="+mn-lt"/>
              </a:rPr>
              <a:t>This is the web based application which will allow a user to book a conference room of a hotel by choosing different options according to their needs. This will give a common platform to view and book conference rooms.</a:t>
            </a:r>
          </a:p>
          <a:p>
            <a:pPr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2000" dirty="0">
                <a:ea typeface="+mn-lt"/>
                <a:cs typeface="+mn-lt"/>
              </a:rPr>
              <a:t>In this pandemic situation, it is beneficial for both customers and owners, as a user can book a conference room according to his requirements from anywhere skipping the long waiting time in the hotel lobby and as an added bonus it helps for promotion for hotels.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75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5CC81-31CE-7328-1077-27BE29A1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Modules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983620-9E46-BB91-C8BC-B3E06036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81598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4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3BA-B093-8EB3-A8A2-31A0ED6E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Tools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ECFE25-6349-3DCE-91EA-50683D452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869008"/>
              </p:ext>
            </p:extLst>
          </p:nvPr>
        </p:nvGraphicFramePr>
        <p:xfrm>
          <a:off x="1912188" y="2099094"/>
          <a:ext cx="9212727" cy="391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557">
                  <a:extLst>
                    <a:ext uri="{9D8B030D-6E8A-4147-A177-3AD203B41FA5}">
                      <a16:colId xmlns:a16="http://schemas.microsoft.com/office/drawing/2014/main" val="2059255268"/>
                    </a:ext>
                  </a:extLst>
                </a:gridCol>
                <a:gridCol w="4973170">
                  <a:extLst>
                    <a:ext uri="{9D8B030D-6E8A-4147-A177-3AD203B41FA5}">
                      <a16:colId xmlns:a16="http://schemas.microsoft.com/office/drawing/2014/main" val="1255869349"/>
                    </a:ext>
                  </a:extLst>
                </a:gridCol>
              </a:tblGrid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3521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Spring tool suite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Back End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08250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41348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MySql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0893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Version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6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49A1-BE25-8D4B-44DF-56C9926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37DB9F-0A77-4E47-0C2D-D5A7E586B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" y="1901836"/>
            <a:ext cx="12275061" cy="5804944"/>
          </a:xfrm>
        </p:spPr>
      </p:pic>
    </p:spTree>
    <p:extLst>
      <p:ext uri="{BB962C8B-B14F-4D97-AF65-F5344CB8AC3E}">
        <p14:creationId xmlns:p14="http://schemas.microsoft.com/office/powerpoint/2010/main" val="22287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7AAC-E701-5029-98F4-3456A06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175" y="1000370"/>
            <a:ext cx="3030759" cy="4684734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145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SavonVTI</vt:lpstr>
      <vt:lpstr>Conference Room  Booking System</vt:lpstr>
      <vt:lpstr>Scope</vt:lpstr>
      <vt:lpstr>Modules</vt:lpstr>
      <vt:lpstr>Development Tools Details</vt:lpstr>
      <vt:lpstr>Usecase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/>
  <cp:lastModifiedBy/>
  <cp:revision>116</cp:revision>
  <dcterms:created xsi:type="dcterms:W3CDTF">2022-04-02T15:22:24Z</dcterms:created>
  <dcterms:modified xsi:type="dcterms:W3CDTF">2022-04-02T16:16:46Z</dcterms:modified>
</cp:coreProperties>
</file>