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5AD-F3D1-4FC1-87F7-63877AE82D4B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DB75C3C-B122-4D83-A1A6-9CCFC6E9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97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5AD-F3D1-4FC1-87F7-63877AE82D4B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DB75C3C-B122-4D83-A1A6-9CCFC6E9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6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5AD-F3D1-4FC1-87F7-63877AE82D4B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DB75C3C-B122-4D83-A1A6-9CCFC6E9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094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5AD-F3D1-4FC1-87F7-63877AE82D4B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DB75C3C-B122-4D83-A1A6-9CCFC6E9F94A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064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5AD-F3D1-4FC1-87F7-63877AE82D4B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DB75C3C-B122-4D83-A1A6-9CCFC6E9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241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5AD-F3D1-4FC1-87F7-63877AE82D4B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5C3C-B122-4D83-A1A6-9CCFC6E9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242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5AD-F3D1-4FC1-87F7-63877AE82D4B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5C3C-B122-4D83-A1A6-9CCFC6E9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73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5AD-F3D1-4FC1-87F7-63877AE82D4B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5C3C-B122-4D83-A1A6-9CCFC6E9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630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665E5AD-F3D1-4FC1-87F7-63877AE82D4B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DB75C3C-B122-4D83-A1A6-9CCFC6E9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42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5AD-F3D1-4FC1-87F7-63877AE82D4B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5C3C-B122-4D83-A1A6-9CCFC6E9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69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5AD-F3D1-4FC1-87F7-63877AE82D4B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DB75C3C-B122-4D83-A1A6-9CCFC6E9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47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5AD-F3D1-4FC1-87F7-63877AE82D4B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5C3C-B122-4D83-A1A6-9CCFC6E9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96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5AD-F3D1-4FC1-87F7-63877AE82D4B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5C3C-B122-4D83-A1A6-9CCFC6E9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80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5AD-F3D1-4FC1-87F7-63877AE82D4B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5C3C-B122-4D83-A1A6-9CCFC6E9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1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5AD-F3D1-4FC1-87F7-63877AE82D4B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5C3C-B122-4D83-A1A6-9CCFC6E9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55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5AD-F3D1-4FC1-87F7-63877AE82D4B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5C3C-B122-4D83-A1A6-9CCFC6E9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79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5AD-F3D1-4FC1-87F7-63877AE82D4B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5C3C-B122-4D83-A1A6-9CCFC6E9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76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5E5AD-F3D1-4FC1-87F7-63877AE82D4B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75C3C-B122-4D83-A1A6-9CCFC6E9F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66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programs/css%20with%20class%20component.txt" TargetMode="External"/><Relationship Id="rId2" Type="http://schemas.openxmlformats.org/officeDocument/2006/relationships/hyperlink" Target="programs/inline%20css.t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css in React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63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ways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400" dirty="0"/>
              <a:t>Inline Styling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/>
              <a:t>CSS Stylesheet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 smtClean="0"/>
              <a:t>Styled </a:t>
            </a:r>
            <a:r>
              <a:rPr lang="en-US" sz="4400" dirty="0"/>
              <a:t>Components</a:t>
            </a:r>
          </a:p>
          <a:p>
            <a:pPr marL="514350" indent="-514350">
              <a:buFont typeface="+mj-lt"/>
              <a:buAutoNum type="arabicPeriod"/>
            </a:pP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70052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Inline Styling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Within the App.jss</a:t>
            </a:r>
          </a:p>
          <a:p>
            <a:r>
              <a:rPr lang="en-US" sz="3200" dirty="0" smtClean="0"/>
              <a:t>Remember </a:t>
            </a:r>
            <a:r>
              <a:rPr lang="en-US" sz="3200" dirty="0"/>
              <a:t>styling is written inside two sets of curly braces {{}}.</a:t>
            </a:r>
          </a:p>
          <a:p>
            <a:r>
              <a:rPr lang="en-IN" dirty="0" smtClean="0">
                <a:hlinkClick r:id="rId2" action="ppaction://hlinkfile"/>
              </a:rPr>
              <a:t>programs\inline css.txt</a:t>
            </a:r>
            <a:endParaRPr lang="en-IN" dirty="0" smtClean="0"/>
          </a:p>
          <a:p>
            <a:r>
              <a:rPr lang="en-IN" dirty="0" smtClean="0">
                <a:hlinkClick r:id="rId3" action="ppaction://hlinkfile"/>
              </a:rPr>
              <a:t>programs\</a:t>
            </a:r>
            <a:r>
              <a:rPr lang="en-IN" dirty="0" err="1" smtClean="0">
                <a:hlinkClick r:id="rId3" action="ppaction://hlinkfile"/>
              </a:rPr>
              <a:t>css</a:t>
            </a:r>
            <a:r>
              <a:rPr lang="en-IN" dirty="0" smtClean="0">
                <a:hlinkClick r:id="rId3" action="ppaction://hlinkfile"/>
              </a:rPr>
              <a:t> with class component.txt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53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CSS Stylesheet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styling part as a separate file with .css extension </a:t>
            </a:r>
          </a:p>
          <a:p>
            <a:r>
              <a:rPr lang="en-US" dirty="0" smtClean="0"/>
              <a:t>Import it in your application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97" y="3492770"/>
            <a:ext cx="2638425" cy="12688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555" y="3188087"/>
            <a:ext cx="3518149" cy="289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9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026" y="884419"/>
            <a:ext cx="9141472" cy="534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3. Styled Components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013699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Styled-components is a </a:t>
            </a:r>
            <a:r>
              <a:rPr lang="en-US" b="1" dirty="0"/>
              <a:t>library</a:t>
            </a:r>
            <a:r>
              <a:rPr lang="en-US" dirty="0"/>
              <a:t> for React. It uses enhance CSS for styling React component systems in your application, which is written with a mixture of JavaScript and CSS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The styled-components provides: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Automatic critical CSS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 class name bugs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Easier deletion of CSS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Simple dynamic styling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Painless maintenance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04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3"/>
            <a:ext cx="10682772" cy="3015712"/>
          </a:xfrm>
        </p:spPr>
        <p:txBody>
          <a:bodyPr>
            <a:noAutofit/>
          </a:bodyPr>
          <a:lstStyle/>
          <a:p>
            <a:r>
              <a:rPr lang="en-US" sz="3200" dirty="0"/>
              <a:t>we create a variable by selecting a particular HTML element such as </a:t>
            </a:r>
            <a:r>
              <a:rPr lang="en-US" sz="3200" b="1" dirty="0"/>
              <a:t>&lt;div&gt;</a:t>
            </a:r>
            <a:r>
              <a:rPr lang="en-US" sz="3200" dirty="0"/>
              <a:t>, </a:t>
            </a:r>
            <a:r>
              <a:rPr lang="en-US" sz="3200" b="1" dirty="0"/>
              <a:t>&lt;Title&gt;</a:t>
            </a:r>
            <a:r>
              <a:rPr lang="en-US" sz="3200" dirty="0"/>
              <a:t>, and </a:t>
            </a:r>
            <a:r>
              <a:rPr lang="en-US" sz="3200" b="1" dirty="0"/>
              <a:t>&lt;paragraph&gt;</a:t>
            </a:r>
            <a:r>
              <a:rPr lang="en-US" sz="3200" dirty="0"/>
              <a:t> where we store our style attributes. </a:t>
            </a:r>
            <a:endParaRPr lang="en-US" sz="3200" dirty="0" smtClean="0"/>
          </a:p>
          <a:p>
            <a:r>
              <a:rPr lang="en-US" sz="3200" dirty="0" smtClean="0"/>
              <a:t>Now </a:t>
            </a:r>
            <a:r>
              <a:rPr lang="en-US" sz="3200" dirty="0"/>
              <a:t>we can use the name of our variable as a wrapper </a:t>
            </a:r>
            <a:r>
              <a:rPr lang="en-US" sz="3200" b="1" dirty="0"/>
              <a:t>&lt;Div&gt;&lt;/Div&gt;</a:t>
            </a:r>
            <a:r>
              <a:rPr lang="en-US" sz="3200" dirty="0"/>
              <a:t> kind of React component.</a:t>
            </a:r>
            <a:endParaRPr lang="en-IN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244" y="909345"/>
            <a:ext cx="6606400" cy="8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0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392" y="2364116"/>
            <a:ext cx="7453583" cy="3826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67" y="898602"/>
            <a:ext cx="4680259" cy="7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0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05" y="2589289"/>
            <a:ext cx="5585251" cy="32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588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54</TotalTime>
  <Words>77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Working with css in React</vt:lpstr>
      <vt:lpstr>4 ways</vt:lpstr>
      <vt:lpstr>1. Inline Styling </vt:lpstr>
      <vt:lpstr>2. CSS Stylesheet </vt:lpstr>
      <vt:lpstr>PowerPoint Presentation</vt:lpstr>
      <vt:lpstr>3. Styled Components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css in React</dc:title>
  <dc:creator>4mca</dc:creator>
  <cp:lastModifiedBy>4mca</cp:lastModifiedBy>
  <cp:revision>7</cp:revision>
  <dcterms:created xsi:type="dcterms:W3CDTF">2023-07-21T04:06:19Z</dcterms:created>
  <dcterms:modified xsi:type="dcterms:W3CDTF">2023-07-21T10:35:49Z</dcterms:modified>
</cp:coreProperties>
</file>