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5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itha bhat" userId="15cba02d8170e9d1" providerId="LiveId" clId="{7F227F8B-0688-4D6D-9660-AF8A5B91A4D1}"/>
    <pc:docChg chg="undo custSel addSld delSld modSld">
      <pc:chgData name="Sushitha bhat" userId="15cba02d8170e9d1" providerId="LiveId" clId="{7F227F8B-0688-4D6D-9660-AF8A5B91A4D1}" dt="2023-07-24T15:20:05.733" v="201" actId="113"/>
      <pc:docMkLst>
        <pc:docMk/>
      </pc:docMkLst>
      <pc:sldChg chg="modSp new mod">
        <pc:chgData name="Sushitha bhat" userId="15cba02d8170e9d1" providerId="LiveId" clId="{7F227F8B-0688-4D6D-9660-AF8A5B91A4D1}" dt="2023-07-24T15:13:08.789" v="144"/>
        <pc:sldMkLst>
          <pc:docMk/>
          <pc:sldMk cId="2989450734" sldId="256"/>
        </pc:sldMkLst>
        <pc:spChg chg="mod">
          <ac:chgData name="Sushitha bhat" userId="15cba02d8170e9d1" providerId="LiveId" clId="{7F227F8B-0688-4D6D-9660-AF8A5B91A4D1}" dt="2023-07-24T15:13:08.789" v="144"/>
          <ac:spMkLst>
            <pc:docMk/>
            <pc:sldMk cId="2989450734" sldId="256"/>
            <ac:spMk id="2" creationId="{93B2D83E-5B98-EBC8-2476-62B37D029C2E}"/>
          </ac:spMkLst>
        </pc:spChg>
        <pc:spChg chg="mod">
          <ac:chgData name="Sushitha bhat" userId="15cba02d8170e9d1" providerId="LiveId" clId="{7F227F8B-0688-4D6D-9660-AF8A5B91A4D1}" dt="2023-07-24T15:13:08.789" v="144"/>
          <ac:spMkLst>
            <pc:docMk/>
            <pc:sldMk cId="2989450734" sldId="256"/>
            <ac:spMk id="3" creationId="{F198327C-75E8-D982-D9AA-605D4AD57E56}"/>
          </ac:spMkLst>
        </pc:spChg>
      </pc:sldChg>
      <pc:sldChg chg="modSp new mod">
        <pc:chgData name="Sushitha bhat" userId="15cba02d8170e9d1" providerId="LiveId" clId="{7F227F8B-0688-4D6D-9660-AF8A5B91A4D1}" dt="2023-07-24T15:17:37.144" v="188" actId="20577"/>
        <pc:sldMkLst>
          <pc:docMk/>
          <pc:sldMk cId="4104098307" sldId="257"/>
        </pc:sldMkLst>
        <pc:spChg chg="mod">
          <ac:chgData name="Sushitha bhat" userId="15cba02d8170e9d1" providerId="LiveId" clId="{7F227F8B-0688-4D6D-9660-AF8A5B91A4D1}" dt="2023-07-24T15:17:37.144" v="188" actId="20577"/>
          <ac:spMkLst>
            <pc:docMk/>
            <pc:sldMk cId="4104098307" sldId="257"/>
            <ac:spMk id="2" creationId="{60FCD542-B32D-CF28-A951-49A653E713C5}"/>
          </ac:spMkLst>
        </pc:spChg>
        <pc:spChg chg="mod">
          <ac:chgData name="Sushitha bhat" userId="15cba02d8170e9d1" providerId="LiveId" clId="{7F227F8B-0688-4D6D-9660-AF8A5B91A4D1}" dt="2023-07-24T15:13:08.789" v="144"/>
          <ac:spMkLst>
            <pc:docMk/>
            <pc:sldMk cId="4104098307" sldId="257"/>
            <ac:spMk id="3" creationId="{33E279AE-84DD-4130-CABC-1FEBBA705A4D}"/>
          </ac:spMkLst>
        </pc:spChg>
      </pc:sldChg>
      <pc:sldChg chg="addSp delSp modSp new mod">
        <pc:chgData name="Sushitha bhat" userId="15cba02d8170e9d1" providerId="LiveId" clId="{7F227F8B-0688-4D6D-9660-AF8A5B91A4D1}" dt="2023-07-24T15:13:08.852" v="145" actId="27636"/>
        <pc:sldMkLst>
          <pc:docMk/>
          <pc:sldMk cId="1829255145" sldId="258"/>
        </pc:sldMkLst>
        <pc:spChg chg="mod">
          <ac:chgData name="Sushitha bhat" userId="15cba02d8170e9d1" providerId="LiveId" clId="{7F227F8B-0688-4D6D-9660-AF8A5B91A4D1}" dt="2023-07-24T15:13:08.852" v="145" actId="27636"/>
          <ac:spMkLst>
            <pc:docMk/>
            <pc:sldMk cId="1829255145" sldId="258"/>
            <ac:spMk id="2" creationId="{B8705EB5-759C-C451-B8EE-27801DF01829}"/>
          </ac:spMkLst>
        </pc:spChg>
        <pc:spChg chg="add del mod">
          <ac:chgData name="Sushitha bhat" userId="15cba02d8170e9d1" providerId="LiveId" clId="{7F227F8B-0688-4D6D-9660-AF8A5B91A4D1}" dt="2023-07-24T15:13:08.789" v="144"/>
          <ac:spMkLst>
            <pc:docMk/>
            <pc:sldMk cId="1829255145" sldId="258"/>
            <ac:spMk id="3" creationId="{013A893A-AE77-E6D9-EADA-BED40FE755C4}"/>
          </ac:spMkLst>
        </pc:spChg>
        <pc:spChg chg="add del mod">
          <ac:chgData name="Sushitha bhat" userId="15cba02d8170e9d1" providerId="LiveId" clId="{7F227F8B-0688-4D6D-9660-AF8A5B91A4D1}" dt="2023-07-24T13:36:39.794" v="25"/>
          <ac:spMkLst>
            <pc:docMk/>
            <pc:sldMk cId="1829255145" sldId="258"/>
            <ac:spMk id="4" creationId="{74E3622C-1F5F-6AFD-7864-D6B12C381FB6}"/>
          </ac:spMkLst>
        </pc:spChg>
      </pc:sldChg>
      <pc:sldChg chg="addSp delSp modSp new mod">
        <pc:chgData name="Sushitha bhat" userId="15cba02d8170e9d1" providerId="LiveId" clId="{7F227F8B-0688-4D6D-9660-AF8A5B91A4D1}" dt="2023-07-24T15:13:08.789" v="144"/>
        <pc:sldMkLst>
          <pc:docMk/>
          <pc:sldMk cId="385431140" sldId="259"/>
        </pc:sldMkLst>
        <pc:spChg chg="mod">
          <ac:chgData name="Sushitha bhat" userId="15cba02d8170e9d1" providerId="LiveId" clId="{7F227F8B-0688-4D6D-9660-AF8A5B91A4D1}" dt="2023-07-24T15:13:08.789" v="144"/>
          <ac:spMkLst>
            <pc:docMk/>
            <pc:sldMk cId="385431140" sldId="259"/>
            <ac:spMk id="2" creationId="{6EC76596-C6EE-076E-F457-2953164E14EF}"/>
          </ac:spMkLst>
        </pc:spChg>
        <pc:spChg chg="add del mod">
          <ac:chgData name="Sushitha bhat" userId="15cba02d8170e9d1" providerId="LiveId" clId="{7F227F8B-0688-4D6D-9660-AF8A5B91A4D1}" dt="2023-07-24T15:13:08.789" v="144"/>
          <ac:spMkLst>
            <pc:docMk/>
            <pc:sldMk cId="385431140" sldId="259"/>
            <ac:spMk id="3" creationId="{8D2BA10E-91A1-B768-7B4B-F5F18C421645}"/>
          </ac:spMkLst>
        </pc:spChg>
        <pc:spChg chg="add del mod">
          <ac:chgData name="Sushitha bhat" userId="15cba02d8170e9d1" providerId="LiveId" clId="{7F227F8B-0688-4D6D-9660-AF8A5B91A4D1}" dt="2023-07-24T14:17:34.392" v="46"/>
          <ac:spMkLst>
            <pc:docMk/>
            <pc:sldMk cId="385431140" sldId="259"/>
            <ac:spMk id="4" creationId="{5A3D0014-FED4-9F48-E7F1-0C59FA24B5A9}"/>
          </ac:spMkLst>
        </pc:spChg>
      </pc:sldChg>
      <pc:sldChg chg="modSp new mod">
        <pc:chgData name="Sushitha bhat" userId="15cba02d8170e9d1" providerId="LiveId" clId="{7F227F8B-0688-4D6D-9660-AF8A5B91A4D1}" dt="2023-07-24T15:13:08.899" v="146" actId="27636"/>
        <pc:sldMkLst>
          <pc:docMk/>
          <pc:sldMk cId="263025795" sldId="260"/>
        </pc:sldMkLst>
        <pc:spChg chg="mod">
          <ac:chgData name="Sushitha bhat" userId="15cba02d8170e9d1" providerId="LiveId" clId="{7F227F8B-0688-4D6D-9660-AF8A5B91A4D1}" dt="2023-07-24T15:13:08.899" v="146" actId="27636"/>
          <ac:spMkLst>
            <pc:docMk/>
            <pc:sldMk cId="263025795" sldId="260"/>
            <ac:spMk id="2" creationId="{66B9B63E-F223-0A12-B5F5-EFBDBEB9D95E}"/>
          </ac:spMkLst>
        </pc:spChg>
        <pc:spChg chg="mod">
          <ac:chgData name="Sushitha bhat" userId="15cba02d8170e9d1" providerId="LiveId" clId="{7F227F8B-0688-4D6D-9660-AF8A5B91A4D1}" dt="2023-07-24T15:13:08.789" v="144"/>
          <ac:spMkLst>
            <pc:docMk/>
            <pc:sldMk cId="263025795" sldId="260"/>
            <ac:spMk id="3" creationId="{7DD7415A-5863-CA37-A35C-2E86F2453204}"/>
          </ac:spMkLst>
        </pc:spChg>
      </pc:sldChg>
      <pc:sldChg chg="modSp new del mod">
        <pc:chgData name="Sushitha bhat" userId="15cba02d8170e9d1" providerId="LiveId" clId="{7F227F8B-0688-4D6D-9660-AF8A5B91A4D1}" dt="2023-07-24T14:10:10.199" v="39" actId="680"/>
        <pc:sldMkLst>
          <pc:docMk/>
          <pc:sldMk cId="483786521" sldId="260"/>
        </pc:sldMkLst>
        <pc:spChg chg="mod">
          <ac:chgData name="Sushitha bhat" userId="15cba02d8170e9d1" providerId="LiveId" clId="{7F227F8B-0688-4D6D-9660-AF8A5B91A4D1}" dt="2023-07-24T14:10:08.247" v="38"/>
          <ac:spMkLst>
            <pc:docMk/>
            <pc:sldMk cId="483786521" sldId="260"/>
            <ac:spMk id="2" creationId="{7C95127C-98C8-953D-CA3A-FB0A18576494}"/>
          </ac:spMkLst>
        </pc:spChg>
      </pc:sldChg>
      <pc:sldChg chg="modSp new add del mod">
        <pc:chgData name="Sushitha bhat" userId="15cba02d8170e9d1" providerId="LiveId" clId="{7F227F8B-0688-4D6D-9660-AF8A5B91A4D1}" dt="2023-07-24T15:13:08.789" v="144"/>
        <pc:sldMkLst>
          <pc:docMk/>
          <pc:sldMk cId="832236782" sldId="261"/>
        </pc:sldMkLst>
        <pc:spChg chg="mod">
          <ac:chgData name="Sushitha bhat" userId="15cba02d8170e9d1" providerId="LiveId" clId="{7F227F8B-0688-4D6D-9660-AF8A5B91A4D1}" dt="2023-07-24T15:13:08.789" v="144"/>
          <ac:spMkLst>
            <pc:docMk/>
            <pc:sldMk cId="832236782" sldId="261"/>
            <ac:spMk id="2" creationId="{2D5F341F-B5B4-0AB2-D991-33C42EB6C42F}"/>
          </ac:spMkLst>
        </pc:spChg>
        <pc:spChg chg="mod">
          <ac:chgData name="Sushitha bhat" userId="15cba02d8170e9d1" providerId="LiveId" clId="{7F227F8B-0688-4D6D-9660-AF8A5B91A4D1}" dt="2023-07-24T15:13:08.789" v="144"/>
          <ac:spMkLst>
            <pc:docMk/>
            <pc:sldMk cId="832236782" sldId="261"/>
            <ac:spMk id="3" creationId="{37BBCD29-86B0-B0C1-3757-F648BD4B23C0}"/>
          </ac:spMkLst>
        </pc:spChg>
      </pc:sldChg>
      <pc:sldChg chg="modSp new del mod">
        <pc:chgData name="Sushitha bhat" userId="15cba02d8170e9d1" providerId="LiveId" clId="{7F227F8B-0688-4D6D-9660-AF8A5B91A4D1}" dt="2023-07-24T14:42:25.143" v="79" actId="680"/>
        <pc:sldMkLst>
          <pc:docMk/>
          <pc:sldMk cId="3395411125" sldId="261"/>
        </pc:sldMkLst>
        <pc:spChg chg="mod">
          <ac:chgData name="Sushitha bhat" userId="15cba02d8170e9d1" providerId="LiveId" clId="{7F227F8B-0688-4D6D-9660-AF8A5B91A4D1}" dt="2023-07-24T14:42:24.799" v="78" actId="20577"/>
          <ac:spMkLst>
            <pc:docMk/>
            <pc:sldMk cId="3395411125" sldId="261"/>
            <ac:spMk id="2" creationId="{B5EEED33-ADA3-1405-37F8-43AEE2E892D2}"/>
          </ac:spMkLst>
        </pc:spChg>
      </pc:sldChg>
      <pc:sldChg chg="modSp new mod">
        <pc:chgData name="Sushitha bhat" userId="15cba02d8170e9d1" providerId="LiveId" clId="{7F227F8B-0688-4D6D-9660-AF8A5B91A4D1}" dt="2023-07-24T15:20:05.733" v="201" actId="113"/>
        <pc:sldMkLst>
          <pc:docMk/>
          <pc:sldMk cId="3049943102" sldId="262"/>
        </pc:sldMkLst>
        <pc:spChg chg="mod">
          <ac:chgData name="Sushitha bhat" userId="15cba02d8170e9d1" providerId="LiveId" clId="{7F227F8B-0688-4D6D-9660-AF8A5B91A4D1}" dt="2023-07-24T15:20:05.733" v="201" actId="113"/>
          <ac:spMkLst>
            <pc:docMk/>
            <pc:sldMk cId="3049943102" sldId="262"/>
            <ac:spMk id="2" creationId="{D48D5DBB-9CFC-370B-F8E0-2F3E15C0E73F}"/>
          </ac:spMkLst>
        </pc:spChg>
        <pc:spChg chg="mod">
          <ac:chgData name="Sushitha bhat" userId="15cba02d8170e9d1" providerId="LiveId" clId="{7F227F8B-0688-4D6D-9660-AF8A5B91A4D1}" dt="2023-07-24T15:13:08.789" v="144"/>
          <ac:spMkLst>
            <pc:docMk/>
            <pc:sldMk cId="3049943102" sldId="262"/>
            <ac:spMk id="3" creationId="{FB56A44F-9012-6A62-0D24-FD874BC3DE5A}"/>
          </ac:spMkLst>
        </pc:spChg>
      </pc:sldChg>
      <pc:sldChg chg="modSp new mod">
        <pc:chgData name="Sushitha bhat" userId="15cba02d8170e9d1" providerId="LiveId" clId="{7F227F8B-0688-4D6D-9660-AF8A5B91A4D1}" dt="2023-07-24T15:13:08.789" v="144"/>
        <pc:sldMkLst>
          <pc:docMk/>
          <pc:sldMk cId="2702353473" sldId="263"/>
        </pc:sldMkLst>
        <pc:spChg chg="mod">
          <ac:chgData name="Sushitha bhat" userId="15cba02d8170e9d1" providerId="LiveId" clId="{7F227F8B-0688-4D6D-9660-AF8A5B91A4D1}" dt="2023-07-24T15:13:08.789" v="144"/>
          <ac:spMkLst>
            <pc:docMk/>
            <pc:sldMk cId="2702353473" sldId="263"/>
            <ac:spMk id="2" creationId="{8F752D65-F427-DA05-8E91-52D1F392012E}"/>
          </ac:spMkLst>
        </pc:spChg>
        <pc:spChg chg="mod">
          <ac:chgData name="Sushitha bhat" userId="15cba02d8170e9d1" providerId="LiveId" clId="{7F227F8B-0688-4D6D-9660-AF8A5B91A4D1}" dt="2023-07-24T15:13:08.789" v="144"/>
          <ac:spMkLst>
            <pc:docMk/>
            <pc:sldMk cId="2702353473" sldId="263"/>
            <ac:spMk id="3" creationId="{D7EEDE36-7CD1-6A81-5A0B-D310132D01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0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9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9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2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8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2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29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2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647A-3829-4F46-A460-0D6C5287CA15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09B6B-0D1C-49CA-81A1-37702D8F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orm%20event.txt" TargetMode="External"/><Relationship Id="rId2" Type="http://schemas.openxmlformats.org/officeDocument/2006/relationships/hyperlink" Target="simple%20form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unfeatures.txt" TargetMode="External"/><Relationship Id="rId2" Type="http://schemas.openxmlformats.org/officeDocument/2006/relationships/hyperlink" Target="uncontrolled%20component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D83E-5B98-EBC8-2476-62B37D029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Forms and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8327C-75E8-D982-D9AA-605D4AD5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596-C6EE-076E-F457-2953164E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A10E-91A1-B768-7B4B-F5F18C42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prop sets the initial value of a form element, while the onchange event is triggered whenever the value of a form element changes.</a:t>
            </a:r>
          </a:p>
          <a:p>
            <a:r>
              <a:rPr lang="en-US" dirty="0"/>
              <a:t> Inside the onchange event, you need to update the state with the new value using a state update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D542-B32D-CF28-A951-49A653E7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What ??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Why???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79AE-84DD-4130-CABC-1FEBBA70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 are a crucial component of React web applications.</a:t>
            </a:r>
          </a:p>
          <a:p>
            <a:r>
              <a:rPr lang="en-US" dirty="0"/>
              <a:t> They allow users to directly input and submit data in components ranging from a login screen to a checkout page. </a:t>
            </a:r>
          </a:p>
          <a:p>
            <a:r>
              <a:rPr lang="en-US" dirty="0"/>
              <a:t>Since most React applications are single page applications (SPAs), or web applications that load a single page through which new data is displayed dynamically, you won’t submit the information directly from the form to a server.</a:t>
            </a:r>
          </a:p>
          <a:p>
            <a:r>
              <a:rPr lang="en-US" dirty="0"/>
              <a:t> Instead, you’ll capture the form information on the client-side and send or display it using additional JavaScript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0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simple form.txt</a:t>
            </a:r>
            <a:endParaRPr lang="en-IN" dirty="0" smtClean="0"/>
          </a:p>
          <a:p>
            <a:r>
              <a:rPr lang="en-IN" dirty="0" smtClean="0">
                <a:hlinkClick r:id="rId3" action="ppaction://hlinkfile"/>
              </a:rPr>
              <a:t>form event.txt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9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5EB5-759C-C451-B8EE-27801DF0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In React, there are two ways of handling form data: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893A-AE77-E6D9-EADA-BED40FE7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Controlled Components</a:t>
            </a:r>
            <a:r>
              <a:rPr lang="en-US" dirty="0"/>
              <a:t>: In this approach, form data is handled by React through the use of hooks such as the </a:t>
            </a:r>
            <a:r>
              <a:rPr lang="en-US" b="1" dirty="0"/>
              <a:t>useState</a:t>
            </a:r>
            <a:r>
              <a:rPr lang="en-US" dirty="0"/>
              <a:t> hook.</a:t>
            </a:r>
          </a:p>
          <a:p>
            <a:r>
              <a:rPr lang="en-US" b="1" dirty="0"/>
              <a:t>Uncontrolled Components</a:t>
            </a:r>
            <a:r>
              <a:rPr lang="en-US" dirty="0"/>
              <a:t>: Form data is handled by the Document Object Model (DOM) rather than by React. </a:t>
            </a:r>
          </a:p>
          <a:p>
            <a:r>
              <a:rPr lang="en-US" dirty="0"/>
              <a:t>The DOM maintains the state of form data and updates it based on user input.</a:t>
            </a:r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Hooks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are a new addition in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16.8. They let you use state and other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features without writing a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2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341F-B5B4-0AB2-D991-33C42EB6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Uncontrolled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BCD29-86B0-B0C1-3757-F648BD4B2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Uncontrolled components in React refer to form elements whose state is not managed by React.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Instead, their state is handled by the browser's DOM.</a:t>
            </a:r>
          </a:p>
          <a:p>
            <a:r>
              <a:rPr lang="en-US" dirty="0"/>
              <a:t>For instance, let's say you have a form that consists of a text input field, a select box, and a checkbox. </a:t>
            </a:r>
          </a:p>
          <a:p>
            <a:r>
              <a:rPr lang="en-US" dirty="0"/>
              <a:t>In a controlled component, you would create a state for each form element and write event handlers to update the state whenever the user interacts with any of the form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2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5DBB-9CFC-370B-F8E0-2F3E15C0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Den here???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A44F-9012-6A62-0D24-FD874BC3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In contrast, an uncontrolled component allows the browser to handle the form elements' state. </a:t>
            </a:r>
          </a:p>
          <a:p>
            <a:pPr algn="just"/>
            <a:r>
              <a:rPr lang="en-US" sz="2000" dirty="0"/>
              <a:t>When a user enters text into a text input field or selects an option from a select box, the browser updates the DOM's state for that element automatically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9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2D65-F427-DA05-8E91-52D1F392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get an element??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DE36-7CD1-6A81-5A0B-D310132D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To get the value of an uncontrolled form element,  use a feature called "ref".</a:t>
            </a:r>
          </a:p>
          <a:p>
            <a:pPr algn="just"/>
            <a:r>
              <a:rPr lang="en-US" sz="2000" dirty="0"/>
              <a:t> "Refs" provide a way to access the current value of DOM elements.</a:t>
            </a:r>
          </a:p>
          <a:p>
            <a:pPr algn="just"/>
            <a:r>
              <a:rPr lang="en-US" sz="2000" dirty="0"/>
              <a:t>You can create a "ref" using the useRef hook, then attach it to the form element you want to access. </a:t>
            </a:r>
          </a:p>
          <a:p>
            <a:pPr algn="just"/>
            <a:r>
              <a:rPr lang="en-US" sz="2000" dirty="0"/>
              <a:t>This allows you to retrieve the current value of an element at any time, without needing to manage its state in your React component.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23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Examples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uncontrolled component.txt</a:t>
            </a:r>
            <a:endParaRPr lang="en-IN" dirty="0" smtClean="0"/>
          </a:p>
          <a:p>
            <a:r>
              <a:rPr lang="en-IN" dirty="0" smtClean="0">
                <a:hlinkClick r:id="rId3" action="ppaction://hlinkfile"/>
              </a:rPr>
              <a:t>unfeatures.txt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6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B63E-F223-0A12-B5F5-EFBDBEB9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-apple-system"/>
              </a:rPr>
              <a:t>Controlled Components in React</a:t>
            </a:r>
            <a:br>
              <a:rPr lang="en-IN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415A-5863-CA37-A35C-2E86F2453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controlled component is a component where form elements derive their value from a React state.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When a component is controlled, the value of form elements is stored in a state, and any changes made to the value are immediately reflected in the state.</a:t>
            </a:r>
          </a:p>
          <a:p>
            <a:r>
              <a:rPr lang="en-US" dirty="0"/>
              <a:t>To create a controlled component, you need to use the </a:t>
            </a:r>
            <a:r>
              <a:rPr lang="en-US" b="1" dirty="0"/>
              <a:t>value</a:t>
            </a:r>
            <a:r>
              <a:rPr lang="en-US" dirty="0"/>
              <a:t> prop to set the value of form elements and the </a:t>
            </a:r>
            <a:r>
              <a:rPr lang="en-US" dirty="0" err="1"/>
              <a:t>onChange</a:t>
            </a:r>
            <a:r>
              <a:rPr lang="en-US" dirty="0"/>
              <a:t> event to handle changes made to the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310</TotalTime>
  <Words>541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 Light</vt:lpstr>
      <vt:lpstr>Lato</vt:lpstr>
      <vt:lpstr>Rockwell</vt:lpstr>
      <vt:lpstr>Wingdings</vt:lpstr>
      <vt:lpstr>Atlas</vt:lpstr>
      <vt:lpstr>Forms and events</vt:lpstr>
      <vt:lpstr>What ?? Why???</vt:lpstr>
      <vt:lpstr>Example</vt:lpstr>
      <vt:lpstr>In React, there are two ways of handling form data:</vt:lpstr>
      <vt:lpstr>Uncontrolled Components</vt:lpstr>
      <vt:lpstr>Den here???</vt:lpstr>
      <vt:lpstr>How to get an element?? </vt:lpstr>
      <vt:lpstr>Examples</vt:lpstr>
      <vt:lpstr>Controlled Components in React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and events</dc:title>
  <dc:creator>Sushitha bhat</dc:creator>
  <cp:lastModifiedBy>4mca</cp:lastModifiedBy>
  <cp:revision>3</cp:revision>
  <dcterms:created xsi:type="dcterms:W3CDTF">2023-07-24T13:33:14Z</dcterms:created>
  <dcterms:modified xsi:type="dcterms:W3CDTF">2023-07-26T07:24:20Z</dcterms:modified>
</cp:coreProperties>
</file>