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Q3w2pRkwqcbNRSI16N8uEmo2k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CenturyGothic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enturyGothic-bold.fntdata"/><Relationship Id="rId1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9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4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4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React Components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Function.js</a:t>
            </a:r>
            <a:endParaRPr/>
          </a:p>
        </p:txBody>
      </p:sp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import React from "react";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function FunctionalComponent(prop)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return (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&lt;h1&gt;This is {prop.name} (Address- {prop.address} Age- {prop.data.age} Department- {prop.data.dept})  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export default FunctionalComponent;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Class.js</a:t>
            </a:r>
            <a:endParaRPr/>
          </a:p>
        </p:txBody>
      </p:sp>
      <p:sp>
        <p:nvSpPr>
          <p:cNvPr id="225" name="Google Shape;225;p1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import React, {Component} from "react";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class ClassComponent extends Component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render()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return  &lt;h1&gt;This is {this.props.name} (Address- {this.props.address} Age- {this.props.data.age} Department- {this.props.data.dept})  &lt;/h1&gt;;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export default ClassComponent;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App.js</a:t>
            </a:r>
            <a:endParaRPr/>
          </a:p>
        </p:txBody>
      </p:sp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1844494" y="1106078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import FunctionalComponent from './FunctionalComponent'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function App()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  return (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    &lt;div className="App"&gt;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      &lt;ClassComponent name=“Meghana" address="India" data={{age:21,"dept":"IT"}} /&gt;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      &lt;br/&gt;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      &lt;FunctionalComponent   name="Pavan" address=“MSRIT" data={{age:22,"dept":“MCA"}}   /&gt;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    &lt;/div&gt;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  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export default App;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Props validation</a:t>
            </a:r>
            <a:endParaRPr/>
          </a:p>
        </p:txBody>
      </p:sp>
      <p:pic>
        <p:nvPicPr>
          <p:cNvPr id="237" name="Google Shape;23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704" y="1417162"/>
            <a:ext cx="8235949" cy="46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3200"/>
              <a:t>Components are the core </a:t>
            </a:r>
            <a:r>
              <a:rPr b="1" lang="en-US" sz="3200"/>
              <a:t>building block of react application</a:t>
            </a:r>
            <a:r>
              <a:rPr lang="en-US" sz="3200"/>
              <a:t>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3200"/>
              <a:t> Basically react component is a </a:t>
            </a:r>
            <a:r>
              <a:rPr b="1" lang="en-US" sz="3200"/>
              <a:t>small and reusable piece </a:t>
            </a:r>
            <a:r>
              <a:rPr lang="en-US" sz="3200"/>
              <a:t>of code that represents the </a:t>
            </a:r>
            <a:r>
              <a:rPr b="1" lang="en-US" sz="3200"/>
              <a:t>user interface.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3200"/>
              <a:t> It is similar to a </a:t>
            </a:r>
            <a:r>
              <a:rPr b="1" lang="en-US" sz="3200"/>
              <a:t>JavaScript function which returns HTML</a:t>
            </a:r>
            <a:r>
              <a:rPr lang="en-US" sz="3200"/>
              <a:t>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3200"/>
              <a:t>We can define components by two approaches first is called a class component and the second is called a functional component.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3200"/>
              <a:t>React team recommends that a new application should be created using the functional component. 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Functionals Component</a:t>
            </a:r>
            <a:endParaRPr/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 functional components are simple JavaScript function that returns HTML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HOW to create???????????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Steps:</a:t>
            </a:r>
            <a:endParaRPr/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create a new js file in the src folder suppose the name is FuncationalComponent.js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Add the code required to create functional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import React from ‘react’;</a:t>
            </a:r>
            <a:endParaRPr sz="24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0050" lvl="0" marL="514350" rtl="0" algn="l"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006" y="3588012"/>
            <a:ext cx="5728935" cy="241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Then we have to export the component to use this component where we want that.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The functional component is also known as the stateless component because We can not use state directly in functional components. 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Import the functionalcomponent.js file in app.js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Run the program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Class component</a:t>
            </a:r>
            <a:br>
              <a:rPr lang="en-US"/>
            </a:b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class component is created by using the </a:t>
            </a:r>
            <a:r>
              <a:rPr b="1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class keyword </a:t>
            </a: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and needs to </a:t>
            </a:r>
            <a:r>
              <a:rPr b="1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extends the component </a:t>
            </a: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from react.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We have created a new js file in the src folder let's say the name of the file is ClassComponent.js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We have created a class Class Component and it requires to </a:t>
            </a:r>
            <a:r>
              <a:rPr b="1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render method to return HTML</a:t>
            </a: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.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Then we have to export the component to use where we want that.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b="0" i="0" lang="en-US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We can use state and constructor in the class component so it's also known as a stateful component.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Class.js</a:t>
            </a:r>
            <a:endParaRPr/>
          </a:p>
        </p:txBody>
      </p:sp>
      <p:pic>
        <p:nvPicPr>
          <p:cNvPr id="201" name="Google Shape;20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9429" y="2137504"/>
            <a:ext cx="6340427" cy="266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App.js</a:t>
            </a:r>
            <a:endParaRPr/>
          </a:p>
        </p:txBody>
      </p:sp>
      <p:pic>
        <p:nvPicPr>
          <p:cNvPr id="207" name="Google Shape;20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995" y="1790811"/>
            <a:ext cx="8964111" cy="425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Props in react</a:t>
            </a:r>
            <a:endParaRPr/>
          </a:p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1985896" y="2001625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n-US" sz="2800"/>
              <a:t>Props-Properties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b="1" i="0" lang="en-US" sz="28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Props </a:t>
            </a:r>
            <a:r>
              <a:rPr b="0" i="0" lang="en-US" sz="28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are used to pass data from one component to another component as parameters and by using props we passed data from the parent to the child component(unidirectional flow).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b="0" i="0" lang="en-US" sz="28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props are read-only (immutable) and they can not change in component. 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2023-07-09T13:09:30Z</dcterms:created>
  <dc:creator>Sushitha bhat</dc:creator>
</cp:coreProperties>
</file>