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8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1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10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9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7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85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0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9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8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2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4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2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70E90C-CA5C-4B8C-94B7-2108682E291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38713F-C68E-494D-94A7-2DD61345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4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339-D890-1205-6D5A-4D1A17B9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35497"/>
            <a:ext cx="6643569" cy="1464906"/>
          </a:xfrm>
        </p:spPr>
        <p:txBody>
          <a:bodyPr/>
          <a:lstStyle/>
          <a:p>
            <a:r>
              <a:rPr lang="en-US" sz="4800" b="1" dirty="0"/>
              <a:t>Software Project Management (MCAE61)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1CD64-6C1D-0C91-3AA8-DFFAA216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82955"/>
            <a:ext cx="6815669" cy="1763486"/>
          </a:xfrm>
        </p:spPr>
        <p:txBody>
          <a:bodyPr>
            <a:normAutofit fontScale="25000" lnSpcReduction="20000"/>
          </a:bodyPr>
          <a:lstStyle/>
          <a:p>
            <a:r>
              <a:rPr lang="en-US" sz="6700" b="1" dirty="0"/>
              <a:t>Chapter 6 Activity Planning</a:t>
            </a:r>
          </a:p>
          <a:p>
            <a:endParaRPr lang="en-US" dirty="0"/>
          </a:p>
          <a:p>
            <a:pPr algn="r"/>
            <a:r>
              <a:rPr lang="en-US" sz="4800" b="1" u="sng" dirty="0"/>
              <a:t>Presented By: </a:t>
            </a:r>
          </a:p>
          <a:p>
            <a:pPr algn="r"/>
            <a:r>
              <a:rPr lang="en-US" sz="4800" dirty="0"/>
              <a:t>	</a:t>
            </a:r>
            <a:r>
              <a:rPr lang="en-US" sz="4800" b="1" dirty="0"/>
              <a:t>Komal S </a:t>
            </a:r>
            <a:r>
              <a:rPr lang="en-US" sz="4800" b="1" dirty="0" err="1"/>
              <a:t>Kallanagoudar</a:t>
            </a:r>
            <a:endParaRPr lang="en-US" sz="4800" b="1" dirty="0"/>
          </a:p>
          <a:p>
            <a:pPr algn="r"/>
            <a:r>
              <a:rPr lang="en-US" sz="4800" b="1" dirty="0"/>
              <a:t>1MS22MC016</a:t>
            </a:r>
          </a:p>
          <a:p>
            <a:pPr algn="r"/>
            <a:r>
              <a:rPr lang="en-US" sz="4800" b="1" dirty="0"/>
              <a:t>Dept MCA</a:t>
            </a:r>
          </a:p>
          <a:p>
            <a:pPr algn="r"/>
            <a:r>
              <a:rPr lang="en-US" sz="4800" b="1" dirty="0"/>
              <a:t>MSRIT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6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629E-67C0-7CD0-B5C1-C913C470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Presentation Outline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8116-980C-B67C-D029-F25EB860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the Time Dimension</a:t>
            </a:r>
          </a:p>
          <a:p>
            <a:r>
              <a:rPr lang="en-IN" dirty="0"/>
              <a:t>Th e Forward Pass</a:t>
            </a:r>
          </a:p>
        </p:txBody>
      </p:sp>
    </p:spTree>
    <p:extLst>
      <p:ext uri="{BB962C8B-B14F-4D97-AF65-F5344CB8AC3E}">
        <p14:creationId xmlns:p14="http://schemas.microsoft.com/office/powerpoint/2010/main" val="35942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9383-BA8C-660D-F0EF-8D1641FB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/>
              <a:t>Adding the Time 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82AF-6F74-3786-3014-24686FC5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thinking about when each activity should be undertaken.</a:t>
            </a:r>
          </a:p>
          <a:p>
            <a:r>
              <a:rPr lang="en-US" dirty="0"/>
              <a:t>The critical path approach is concerned with two primary objectives:</a:t>
            </a:r>
          </a:p>
          <a:p>
            <a:pPr lvl="1"/>
            <a:r>
              <a:rPr lang="en-IN" dirty="0"/>
              <a:t>Planning the project.</a:t>
            </a:r>
          </a:p>
          <a:p>
            <a:pPr lvl="1"/>
            <a:r>
              <a:rPr lang="en-US" dirty="0"/>
              <a:t>Identifying those activities where a delay in their execution.</a:t>
            </a:r>
            <a:endParaRPr lang="en-IN" dirty="0"/>
          </a:p>
          <a:p>
            <a:r>
              <a:rPr lang="en-IN" dirty="0"/>
              <a:t>Forward Pass and Backword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592C-0DBC-D916-20B9-097FDAF6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The Forward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A0AB-3481-0CC0-7B59-11930543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forward pass is carried out to calculate the earliest dates on which each activity may be started and completed.</a:t>
            </a:r>
          </a:p>
          <a:p>
            <a:r>
              <a:rPr lang="en-US" dirty="0"/>
              <a:t>The forward pass and the calculation of earliest start dates are carried out according to the following reasoning.</a:t>
            </a:r>
          </a:p>
          <a:p>
            <a:pPr lvl="1"/>
            <a:r>
              <a:rPr lang="en-US" dirty="0"/>
              <a:t>Activities A, B and F may start immediately, so the earliest date for their start is zero. </a:t>
            </a:r>
          </a:p>
          <a:p>
            <a:pPr lvl="1"/>
            <a:r>
              <a:rPr lang="en-US" dirty="0"/>
              <a:t>Activity A will take 6 weeks, so the earliest it can finish is week 6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47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FEB0-39F6-1B36-BDDD-08B5875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An example project specification with estimated activity durations and precedence requirements</a:t>
            </a:r>
            <a:endParaRPr lang="en-IN" sz="2800" b="1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C085335-682C-D3EC-56D5-5CB882F12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30" y="2605863"/>
            <a:ext cx="6363476" cy="3468938"/>
          </a:xfrm>
        </p:spPr>
      </p:pic>
    </p:spTree>
    <p:extLst>
      <p:ext uri="{BB962C8B-B14F-4D97-AF65-F5344CB8AC3E}">
        <p14:creationId xmlns:p14="http://schemas.microsoft.com/office/powerpoint/2010/main" val="292821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BBD5-3173-9DF3-9BF0-2FC5F786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332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The precedence network for the example project </a:t>
            </a:r>
            <a:endParaRPr lang="en-IN" sz="36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641F4F-8CA7-2FFE-4926-2453BD189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397965"/>
            <a:ext cx="4718050" cy="3657600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74685F-793C-7F80-E2C6-4937A5EE74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444620"/>
            <a:ext cx="4718050" cy="3657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658401-C053-8347-FA6C-590953E83F47}"/>
              </a:ext>
            </a:extLst>
          </p:cNvPr>
          <p:cNvCxnSpPr/>
          <p:nvPr/>
        </p:nvCxnSpPr>
        <p:spPr>
          <a:xfrm>
            <a:off x="3041779" y="3060441"/>
            <a:ext cx="933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2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98CEC1-9AA3-B7E8-3E5D-23EEFE0E63D1}"/>
              </a:ext>
            </a:extLst>
          </p:cNvPr>
          <p:cNvSpPr txBox="1"/>
          <p:nvPr/>
        </p:nvSpPr>
        <p:spPr>
          <a:xfrm>
            <a:off x="793102" y="3059667"/>
            <a:ext cx="106648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3982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176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Software Project Management (MCAE61)</vt:lpstr>
      <vt:lpstr>Presentation Outline</vt:lpstr>
      <vt:lpstr>Adding the Time Dimension</vt:lpstr>
      <vt:lpstr>The Forward Pass</vt:lpstr>
      <vt:lpstr>An example project specification with estimated activity durations and precedence requirements</vt:lpstr>
      <vt:lpstr>The precedence network for the example 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</dc:title>
  <dc:creator>ASUS</dc:creator>
  <cp:lastModifiedBy>ASUS</cp:lastModifiedBy>
  <cp:revision>8</cp:revision>
  <dcterms:created xsi:type="dcterms:W3CDTF">2024-01-09T13:33:10Z</dcterms:created>
  <dcterms:modified xsi:type="dcterms:W3CDTF">2024-01-30T04:43:45Z</dcterms:modified>
</cp:coreProperties>
</file>