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4" r:id="rId1"/>
  </p:sldMasterIdLst>
  <p:notesMasterIdLst>
    <p:notesMasterId r:id="rId13"/>
  </p:notesMasterIdLst>
  <p:sldIdLst>
    <p:sldId id="256" r:id="rId2"/>
    <p:sldId id="257" r:id="rId3"/>
    <p:sldId id="265" r:id="rId4"/>
    <p:sldId id="261" r:id="rId5"/>
    <p:sldId id="264" r:id="rId6"/>
    <p:sldId id="268" r:id="rId7"/>
    <p:sldId id="269" r:id="rId8"/>
    <p:sldId id="270" r:id="rId9"/>
    <p:sldId id="266" r:id="rId10"/>
    <p:sldId id="27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14961-E2AB-406C-BD37-78CA4908D3C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C2835-7D82-46E9-BEE4-D6D70B57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3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C2835-7D82-46E9-BEE4-D6D70B5767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88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3D6188E-7FCB-4375-999B-C3A8ABD4EE96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39F2EF0-97D1-497D-A96E-EC717111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1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3B16-FBED-4E58-BC5E-AFA1D2EAE155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2EF0-97D1-497D-A96E-EC717111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3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CBA5-9E48-45FE-A730-381CD4CF1F55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2EF0-97D1-497D-A96E-EC717111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47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4305-195A-4E32-92D6-E18A60FD666B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2EF0-97D1-497D-A96E-EC717111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21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B82D-CFD7-4C22-A093-B1BCEC9C83AE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2EF0-97D1-497D-A96E-EC717111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22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1729-0E32-4AE4-8EDC-78E7C03D3452}" type="datetime1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2EF0-97D1-497D-A96E-EC717111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10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9102-F0BD-4856-B171-A4309330C9EB}" type="datetime1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2EF0-97D1-497D-A96E-EC717111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20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F38B9AC-31B3-4141-A298-DCBEFF912FB2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2EF0-97D1-497D-A96E-EC717111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9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0EEDC6D-6921-4B36-8697-50513C3BD5D9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2EF0-97D1-497D-A96E-EC717111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1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8CF-3BA8-4A4C-B7BD-90D2B13E3C01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2EF0-97D1-497D-A96E-EC717111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4786-DBC6-4D86-ADF1-D8708552651B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2EF0-97D1-497D-A96E-EC717111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0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FC57-DC27-44FD-8561-2EA06F209651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2EF0-97D1-497D-A96E-EC717111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6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6308-3386-4966-AA3A-9AAE26CAA53B}" type="datetime1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2EF0-97D1-497D-A96E-EC717111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8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DE8E-6971-4A21-AF57-E4F5D4002977}" type="datetime1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2EF0-97D1-497D-A96E-EC717111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5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8257-4403-45E4-B0CD-74585D1FB01E}" type="datetime1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2EF0-97D1-497D-A96E-EC717111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91F2-C209-452D-B145-81F0484F80F0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2EF0-97D1-497D-A96E-EC717111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2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D9CE-BF9F-4BC7-9E84-B107593B3426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2EF0-97D1-497D-A96E-EC717111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8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3D54FB0-E44F-42B1-8F3F-B5F7153C8BE8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39F2EF0-97D1-497D-A96E-EC717111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3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451544" TargetMode="External"/><Relationship Id="rId2" Type="http://schemas.openxmlformats.org/officeDocument/2006/relationships/hyperlink" Target="https://ieeexplore.ieee.org/document/849277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870331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606" y="1569059"/>
            <a:ext cx="8282442" cy="131420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Innovations in Object Detection: The Power of Convolutional Neural Networks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2107" y="3258703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Komal S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kallangoudar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1ms22mc016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Abhishek k 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27" y="481939"/>
            <a:ext cx="3117390" cy="923330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110818" y="618412"/>
            <a:ext cx="550005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of Master of Computer Applications</a:t>
            </a:r>
            <a:endParaRPr lang="en-US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IV Semester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Code:  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MCAS1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10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8D44-0AFA-47DC-89C9-9F4946A0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EADA-239C-4BDB-8D56-AFECB4DB2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FE0BF-157C-4A6F-938F-955AA9D4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2EF0-97D1-497D-A96E-EC71711164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6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E7AF-42B3-4B75-9B78-49251A48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6615C-25A0-48C4-B97E-9CFF7A7C3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10349691" cy="3416300"/>
          </a:xfrm>
        </p:spPr>
        <p:txBody>
          <a:bodyPr>
            <a:noAutofit/>
          </a:bodyPr>
          <a:lstStyle/>
          <a:p>
            <a:pPr algn="just"/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Shaukat Hayat, She Kun,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Zuo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Tengtao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Yue Yu,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Tianyi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Tu,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Yantong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 worked on A Deep Learning Framework Using Convolutional Neural Network for Multi-class Object Recognition paper released in 2018 3rd IEEE International Conference on Image, Vision and Computing </a:t>
            </a:r>
            <a:r>
              <a:rPr lang="en-US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https://ieeexplore.ieee.org/document/8492777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Zewen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FanLiu,Wenjie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Shouheng,Peng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Jun Zhou worked on  A Survey of Convolutional Neural Networks: Analysis, Applications, and Prospects paper released in IEEE TRANSACTIONS ON NEURAL NETWORKS AND LEARNING SYSTEMS, VOL. 33, NO. 12, DECEMBER 2022 </a:t>
            </a:r>
            <a:r>
              <a:rPr lang="en-US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https://ieeexplore.ieee.org/document/9451544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Rahul Chauhan, Kamal Kumar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Ghanshala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R.C Joshi worked on  Convolutional Neural Network (CNN) for Image Detection and Recognition paper released in  2018 First International Conference on Secure Cyber Computing and Communication (ICSCCC) </a:t>
            </a:r>
            <a:r>
              <a:rPr lang="en-US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https://ieeexplore.ieee.org/document/8703316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Prasoon Bharat Mishra1, Abdul Malik2,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M.Safa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Saranaya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G4,Arun D5 worked on Enhanced Object Detection with Deep Convolutional Neural Networks for Vehicle Detection paper released in  2022 International Conference on Power, Energy, Control and Transmission Systems (ICPECTS) https://ieeexplore.ieee.org/document/10047323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ABCDA-549C-42EE-8C9C-8A862253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2EF0-97D1-497D-A96E-EC71711164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4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465" y="2217134"/>
            <a:ext cx="8825659" cy="34163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 Analysis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Impact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(if any)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Performance Analysis (if any)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2EF0-97D1-497D-A96E-EC71711164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0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7967-9EB0-47BE-A759-4573C5AE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F461-0E49-4039-83B7-A74A809AB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D05E7-0113-4EAD-8937-E11F3298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2EF0-97D1-497D-A96E-EC71711164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0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92287" cy="3416300"/>
          </a:xfrm>
        </p:spPr>
        <p:txBody>
          <a:bodyPr>
            <a:normAutofit/>
          </a:bodyPr>
          <a:lstStyle/>
          <a:p>
            <a:endParaRPr lang="en-IN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2EF0-97D1-497D-A96E-EC71711164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2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 Analysis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2EF0-97D1-497D-A96E-EC71711164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0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8D44-0AFA-47DC-89C9-9F4946A0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Impact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EADA-239C-4BDB-8D56-AFECB4DB2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FE0BF-157C-4A6F-938F-955AA9D4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2EF0-97D1-497D-A96E-EC71711164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9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8D44-0AFA-47DC-89C9-9F4946A0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(if any)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EADA-239C-4BDB-8D56-AFECB4DB2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FE0BF-157C-4A6F-938F-955AA9D4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2EF0-97D1-497D-A96E-EC71711164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0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8D44-0AFA-47DC-89C9-9F4946A0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Performance Analysis (if any)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EADA-239C-4BDB-8D56-AFECB4DB2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FE0BF-157C-4A6F-938F-955AA9D4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2EF0-97D1-497D-A96E-EC71711164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8D44-0AFA-47DC-89C9-9F4946A0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EADA-239C-4BDB-8D56-AFECB4DB2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FE0BF-157C-4A6F-938F-955AA9D4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2EF0-97D1-497D-A96E-EC71711164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67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242</TotalTime>
  <Words>329</Words>
  <Application>Microsoft Office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Ion Boardroom</vt:lpstr>
      <vt:lpstr>Innovations in Object Detection: The Power of Convolutional Neural Networks</vt:lpstr>
      <vt:lpstr>Agenda</vt:lpstr>
      <vt:lpstr>Introduction</vt:lpstr>
      <vt:lpstr> Literature Review </vt:lpstr>
      <vt:lpstr> Research Gap Analysis </vt:lpstr>
      <vt:lpstr>Social Impact</vt:lpstr>
      <vt:lpstr>Implementation (if any) </vt:lpstr>
      <vt:lpstr>Results and Performance Analysis (if any)</vt:lpstr>
      <vt:lpstr>Conclusion</vt:lpstr>
      <vt:lpstr>Future Work</vt:lpstr>
      <vt:lpstr>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&lt;Seminar Title&gt;</dc:title>
  <dc:creator>PARKAVI</dc:creator>
  <cp:lastModifiedBy>ASUS</cp:lastModifiedBy>
  <cp:revision>22</cp:revision>
  <dcterms:created xsi:type="dcterms:W3CDTF">2020-01-02T13:40:50Z</dcterms:created>
  <dcterms:modified xsi:type="dcterms:W3CDTF">2024-06-07T13:40:29Z</dcterms:modified>
</cp:coreProperties>
</file>