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7" r:id="rId7"/>
    <p:sldId id="261" r:id="rId8"/>
    <p:sldId id="264" r:id="rId9"/>
    <p:sldId id="265" r:id="rId10"/>
    <p:sldId id="263" r:id="rId11"/>
    <p:sldId id="273" r:id="rId12"/>
    <p:sldId id="271" r:id="rId13"/>
    <p:sldId id="270"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2.xml.rels><?xml version="1.0" encoding="UTF-8" standalone="yes"?>
<Relationships xmlns="http://schemas.openxmlformats.org/package/2006/relationships"><Relationship Id="rId3" Type="http://schemas.openxmlformats.org/officeDocument/2006/relationships/hyperlink" Target="https://www.researchgate.net/publication/324464391_Smart_traffic_management_system_using_Internet_of_Things" TargetMode="External"/><Relationship Id="rId2" Type="http://schemas.openxmlformats.org/officeDocument/2006/relationships/hyperlink" Target="https://ieeexplore.ieee.org/document/8463825" TargetMode="External"/><Relationship Id="rId1" Type="http://schemas.openxmlformats.org/officeDocument/2006/relationships/hyperlink" Target="https://ieeexplore.ieee.org/document/9829636" TargetMode="External"/><Relationship Id="rId5" Type="http://schemas.openxmlformats.org/officeDocument/2006/relationships/hyperlink" Target="https://www.irjet.net/archives/V5/i6/IRJET-V5I675.pdf" TargetMode="External"/><Relationship Id="rId4" Type="http://schemas.openxmlformats.org/officeDocument/2006/relationships/hyperlink" Target="https://ieeexplore.ieee.org/document/9362753" TargetMode="External"/></Relationships>
</file>

<file path=ppt/diagrams/_rels/data24.xml.rels><?xml version="1.0" encoding="UTF-8" standalone="yes"?>
<Relationships xmlns="http://schemas.openxmlformats.org/package/2006/relationships"><Relationship Id="rId3" Type="http://schemas.openxmlformats.org/officeDocument/2006/relationships/hyperlink" Target="https://arxiv.org/ftp/arxiv/papers/2005/2005.07596.pdf" TargetMode="External"/><Relationship Id="rId2" Type="http://schemas.openxmlformats.org/officeDocument/2006/relationships/hyperlink" Target="https://www.sciencedirect.com/science/article/pii/S2665917422001891" TargetMode="External"/><Relationship Id="rId1" Type="http://schemas.openxmlformats.org/officeDocument/2006/relationships/hyperlink" Target="https://www.irjet.net/archives/V6/i4/IRJET-V6I4239.pdf" TargetMode="External"/><Relationship Id="rId5" Type="http://schemas.openxmlformats.org/officeDocument/2006/relationships/hyperlink" Target="https://www.ijert.org/research/Density-based-Traffic-Control-System-with-Ambulance-Detection-IJERTCONV7IS08100.pdf" TargetMode="External"/><Relationship Id="rId4" Type="http://schemas.openxmlformats.org/officeDocument/2006/relationships/hyperlink" Target="https://iopscience.iop.org/article/10.1088/1757-899X/402/1/012015/pdf" TargetMode="External"/></Relationships>
</file>

<file path=ppt/diagrams/_rels/drawing22.xml.rels><?xml version="1.0" encoding="UTF-8" standalone="yes"?>
<Relationships xmlns="http://schemas.openxmlformats.org/package/2006/relationships"><Relationship Id="rId3" Type="http://schemas.openxmlformats.org/officeDocument/2006/relationships/hyperlink" Target="https://www.researchgate.net/publication/324464391_Smart_traffic_management_system_using_Internet_of_Things" TargetMode="External"/><Relationship Id="rId2" Type="http://schemas.openxmlformats.org/officeDocument/2006/relationships/hyperlink" Target="https://ieeexplore.ieee.org/document/8463825" TargetMode="External"/><Relationship Id="rId1" Type="http://schemas.openxmlformats.org/officeDocument/2006/relationships/hyperlink" Target="https://ieeexplore.ieee.org/document/9829636" TargetMode="External"/><Relationship Id="rId5" Type="http://schemas.openxmlformats.org/officeDocument/2006/relationships/hyperlink" Target="https://www.irjet.net/archives/V5/i6/IRJET-V5I675.pdf" TargetMode="External"/><Relationship Id="rId4" Type="http://schemas.openxmlformats.org/officeDocument/2006/relationships/hyperlink" Target="https://ieeexplore.ieee.org/document/9362753" TargetMode="External"/></Relationships>
</file>

<file path=ppt/diagrams/_rels/drawing24.xml.rels><?xml version="1.0" encoding="UTF-8" standalone="yes"?>
<Relationships xmlns="http://schemas.openxmlformats.org/package/2006/relationships"><Relationship Id="rId3" Type="http://schemas.openxmlformats.org/officeDocument/2006/relationships/hyperlink" Target="https://arxiv.org/ftp/arxiv/papers/2005/2005.07596.pdf" TargetMode="External"/><Relationship Id="rId2" Type="http://schemas.openxmlformats.org/officeDocument/2006/relationships/hyperlink" Target="https://www.sciencedirect.com/science/article/pii/S2665917422001891" TargetMode="External"/><Relationship Id="rId1" Type="http://schemas.openxmlformats.org/officeDocument/2006/relationships/hyperlink" Target="https://www.irjet.net/archives/V6/i4/IRJET-V6I4239.pdf" TargetMode="External"/><Relationship Id="rId5" Type="http://schemas.openxmlformats.org/officeDocument/2006/relationships/hyperlink" Target="https://www.ijert.org/research/Density-based-Traffic-Control-System-with-Ambulance-Detection-IJERTCONV7IS08100.pdf" TargetMode="External"/><Relationship Id="rId4" Type="http://schemas.openxmlformats.org/officeDocument/2006/relationships/hyperlink" Target="https://iopscience.iop.org/article/10.1088/1757-899X/402/1/012015/pdf" TargetMode="Externa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07A3D-A02A-4006-AEE5-6B3EDA8C21C3}"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7B28130E-AD87-4DFE-BBB5-466BFF42D9F1}">
      <dgm:prSet/>
      <dgm:spPr/>
      <dgm:t>
        <a:bodyPr/>
        <a:lstStyle/>
        <a:p>
          <a:pPr algn="ctr"/>
          <a:r>
            <a:rPr lang="en-US" b="0" cap="none" spc="0" dirty="0" err="1">
              <a:ln w="0"/>
              <a:solidFill>
                <a:schemeClr val="tx1"/>
              </a:solidFill>
              <a:effectLst>
                <a:outerShdw blurRad="38100" dist="19050" dir="2700000" algn="tl" rotWithShape="0">
                  <a:schemeClr val="dk1">
                    <a:alpha val="40000"/>
                  </a:schemeClr>
                </a:outerShdw>
              </a:effectLst>
              <a:latin typeface="Algerian" panose="04020705040A02060702" pitchFamily="82" charset="0"/>
            </a:rPr>
            <a:t>SmartFlow</a:t>
          </a:r>
          <a:r>
            <a:rPr lang="en-US"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 Prioritize Emergency Vehicle and Traffic Rules Monitoring System</a:t>
          </a:r>
          <a:endParaRPr lang="en-IN"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81F14471-E6DD-4CAC-B852-7DBD027266B5}" type="parTrans" cxnId="{E8FCC009-FD72-4D83-BAC7-8959E3BE0DBF}">
      <dgm:prSet/>
      <dgm:spPr/>
      <dgm:t>
        <a:bodyPr/>
        <a:lstStyle/>
        <a:p>
          <a:pPr algn="ctr"/>
          <a:endParaRPr lang="en-IN"/>
        </a:p>
      </dgm:t>
    </dgm:pt>
    <dgm:pt modelId="{B9335BCB-CC59-43C7-9139-DACB08BFD275}" type="sibTrans" cxnId="{E8FCC009-FD72-4D83-BAC7-8959E3BE0DBF}">
      <dgm:prSet/>
      <dgm:spPr/>
      <dgm:t>
        <a:bodyPr/>
        <a:lstStyle/>
        <a:p>
          <a:pPr algn="ctr"/>
          <a:endParaRPr lang="en-IN"/>
        </a:p>
      </dgm:t>
    </dgm:pt>
    <dgm:pt modelId="{A596C2B2-FCAA-4E58-9679-91E03D816967}" type="pres">
      <dgm:prSet presAssocID="{31307A3D-A02A-4006-AEE5-6B3EDA8C21C3}" presName="linear" presStyleCnt="0">
        <dgm:presLayoutVars>
          <dgm:animLvl val="lvl"/>
          <dgm:resizeHandles val="exact"/>
        </dgm:presLayoutVars>
      </dgm:prSet>
      <dgm:spPr/>
    </dgm:pt>
    <dgm:pt modelId="{7B9622FA-9BB8-47B6-8E01-C0DFD68A58B7}" type="pres">
      <dgm:prSet presAssocID="{7B28130E-AD87-4DFE-BBB5-466BFF42D9F1}" presName="parentText" presStyleLbl="node1" presStyleIdx="0" presStyleCnt="1" custLinFactNeighborX="9785" custLinFactNeighborY="-30279">
        <dgm:presLayoutVars>
          <dgm:chMax val="0"/>
          <dgm:bulletEnabled val="1"/>
        </dgm:presLayoutVars>
      </dgm:prSet>
      <dgm:spPr/>
    </dgm:pt>
  </dgm:ptLst>
  <dgm:cxnLst>
    <dgm:cxn modelId="{E8FCC009-FD72-4D83-BAC7-8959E3BE0DBF}" srcId="{31307A3D-A02A-4006-AEE5-6B3EDA8C21C3}" destId="{7B28130E-AD87-4DFE-BBB5-466BFF42D9F1}" srcOrd="0" destOrd="0" parTransId="{81F14471-E6DD-4CAC-B852-7DBD027266B5}" sibTransId="{B9335BCB-CC59-43C7-9139-DACB08BFD275}"/>
    <dgm:cxn modelId="{9ABE4329-D5FF-4E2A-8104-86D11005B7E5}" type="presOf" srcId="{31307A3D-A02A-4006-AEE5-6B3EDA8C21C3}" destId="{A596C2B2-FCAA-4E58-9679-91E03D816967}" srcOrd="0" destOrd="0" presId="urn:microsoft.com/office/officeart/2005/8/layout/vList2"/>
    <dgm:cxn modelId="{8A5735BD-0CE4-43A4-B935-DAA0C517591D}" type="presOf" srcId="{7B28130E-AD87-4DFE-BBB5-466BFF42D9F1}" destId="{7B9622FA-9BB8-47B6-8E01-C0DFD68A58B7}" srcOrd="0" destOrd="0" presId="urn:microsoft.com/office/officeart/2005/8/layout/vList2"/>
    <dgm:cxn modelId="{AAB15B11-B4C9-4FD1-A256-8C914AA9C0E9}" type="presParOf" srcId="{A596C2B2-FCAA-4E58-9679-91E03D816967}" destId="{7B9622FA-9BB8-47B6-8E01-C0DFD68A58B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E16288-548C-4482-B43B-6318814C4B95}"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0592A9DA-5ADE-4BB3-80C7-63EF76AE02D4}">
      <dgm:prSet/>
      <dgm:spPr/>
      <dgm:t>
        <a:bodyPr>
          <a:scene3d>
            <a:camera prst="orthographicFront"/>
            <a:lightRig rig="harsh" dir="t"/>
          </a:scene3d>
          <a:sp3d extrusionH="57150" prstMaterial="matte">
            <a:bevelT w="63500" h="12700" prst="angle"/>
            <a:contourClr>
              <a:schemeClr val="bg1">
                <a:lumMod val="65000"/>
              </a:schemeClr>
            </a:contourClr>
          </a:sp3d>
        </a:bodyPr>
        <a:lstStyle/>
        <a:p>
          <a:pPr algn="ctr"/>
          <a:r>
            <a:rPr lang="en-IN" b="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Literature survey</a:t>
          </a:r>
          <a:endParaRPr lang="en-IN"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3B469A7-5FB6-4C52-B07F-61711FFD8CE2}" type="parTrans" cxnId="{08561910-1561-4C79-9E8A-A5C6CE4628B0}">
      <dgm:prSet/>
      <dgm:spPr/>
      <dgm:t>
        <a:bodyPr/>
        <a:lstStyle/>
        <a:p>
          <a:endParaRPr lang="en-IN"/>
        </a:p>
      </dgm:t>
    </dgm:pt>
    <dgm:pt modelId="{1718BCB1-633F-4D84-8889-D220CDAC393D}" type="sibTrans" cxnId="{08561910-1561-4C79-9E8A-A5C6CE4628B0}">
      <dgm:prSet/>
      <dgm:spPr/>
      <dgm:t>
        <a:bodyPr/>
        <a:lstStyle/>
        <a:p>
          <a:endParaRPr lang="en-IN"/>
        </a:p>
      </dgm:t>
    </dgm:pt>
    <dgm:pt modelId="{3DBCD488-EFF0-40C4-94B6-1B02EDC1FACE}" type="pres">
      <dgm:prSet presAssocID="{B9E16288-548C-4482-B43B-6318814C4B95}" presName="linear" presStyleCnt="0">
        <dgm:presLayoutVars>
          <dgm:animLvl val="lvl"/>
          <dgm:resizeHandles val="exact"/>
        </dgm:presLayoutVars>
      </dgm:prSet>
      <dgm:spPr/>
    </dgm:pt>
    <dgm:pt modelId="{5461A093-F4CB-4284-8040-6420B7BCC55A}" type="pres">
      <dgm:prSet presAssocID="{0592A9DA-5ADE-4BB3-80C7-63EF76AE02D4}" presName="parentText" presStyleLbl="node1" presStyleIdx="0" presStyleCnt="1" custScaleY="100484">
        <dgm:presLayoutVars>
          <dgm:chMax val="0"/>
          <dgm:bulletEnabled val="1"/>
        </dgm:presLayoutVars>
      </dgm:prSet>
      <dgm:spPr/>
    </dgm:pt>
  </dgm:ptLst>
  <dgm:cxnLst>
    <dgm:cxn modelId="{08561910-1561-4C79-9E8A-A5C6CE4628B0}" srcId="{B9E16288-548C-4482-B43B-6318814C4B95}" destId="{0592A9DA-5ADE-4BB3-80C7-63EF76AE02D4}" srcOrd="0" destOrd="0" parTransId="{73B469A7-5FB6-4C52-B07F-61711FFD8CE2}" sibTransId="{1718BCB1-633F-4D84-8889-D220CDAC393D}"/>
    <dgm:cxn modelId="{AB58F86F-6E38-4F9B-96C7-6983E0E1AA8F}" type="presOf" srcId="{0592A9DA-5ADE-4BB3-80C7-63EF76AE02D4}" destId="{5461A093-F4CB-4284-8040-6420B7BCC55A}" srcOrd="0" destOrd="0" presId="urn:microsoft.com/office/officeart/2005/8/layout/vList2"/>
    <dgm:cxn modelId="{1182ECA7-F4BE-4BC4-A84D-A22F5BABA7FA}" type="presOf" srcId="{B9E16288-548C-4482-B43B-6318814C4B95}" destId="{3DBCD488-EFF0-40C4-94B6-1B02EDC1FACE}" srcOrd="0" destOrd="0" presId="urn:microsoft.com/office/officeart/2005/8/layout/vList2"/>
    <dgm:cxn modelId="{2BB84F3F-F903-4FD3-B1DF-2BF55593F1AB}" type="presParOf" srcId="{3DBCD488-EFF0-40C4-94B6-1B02EDC1FACE}" destId="{5461A093-F4CB-4284-8040-6420B7BCC55A}"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13E044B-7456-4915-9AE9-816C07C7E24E}"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50D93A21-E118-4EB2-9400-B320D84372D0}">
      <dgm:prSet custT="1"/>
      <dgm:spPr/>
      <dgm:t>
        <a:bodyPr/>
        <a:lstStyle/>
        <a:p>
          <a:pPr algn="ctr"/>
          <a:r>
            <a:rPr lang="en-US" sz="5400" b="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Gaps Identified</a:t>
          </a:r>
          <a:endParaRPr lang="en-IN"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1E1B1B9-7F03-4F37-940F-FD553642AA7E}" type="parTrans" cxnId="{9CBFE7BC-3629-4C7D-9822-EBD38237B855}">
      <dgm:prSet/>
      <dgm:spPr/>
      <dgm:t>
        <a:bodyPr/>
        <a:lstStyle/>
        <a:p>
          <a:endParaRPr lang="en-IN"/>
        </a:p>
      </dgm:t>
    </dgm:pt>
    <dgm:pt modelId="{9D8B2538-AB16-4729-9391-119BC2D144FE}" type="sibTrans" cxnId="{9CBFE7BC-3629-4C7D-9822-EBD38237B855}">
      <dgm:prSet/>
      <dgm:spPr/>
      <dgm:t>
        <a:bodyPr/>
        <a:lstStyle/>
        <a:p>
          <a:endParaRPr lang="en-IN"/>
        </a:p>
      </dgm:t>
    </dgm:pt>
    <dgm:pt modelId="{6EF1778C-41F6-401E-B442-C319C6B09FE0}" type="pres">
      <dgm:prSet presAssocID="{C13E044B-7456-4915-9AE9-816C07C7E24E}" presName="linear" presStyleCnt="0">
        <dgm:presLayoutVars>
          <dgm:animLvl val="lvl"/>
          <dgm:resizeHandles val="exact"/>
        </dgm:presLayoutVars>
      </dgm:prSet>
      <dgm:spPr/>
    </dgm:pt>
    <dgm:pt modelId="{EB4EC17D-CCFF-4BC7-861E-B688DA864B27}" type="pres">
      <dgm:prSet presAssocID="{50D93A21-E118-4EB2-9400-B320D84372D0}" presName="parentText" presStyleLbl="node1" presStyleIdx="0" presStyleCnt="1" custLinFactNeighborX="-11968" custLinFactNeighborY="-12168">
        <dgm:presLayoutVars>
          <dgm:chMax val="0"/>
          <dgm:bulletEnabled val="1"/>
        </dgm:presLayoutVars>
      </dgm:prSet>
      <dgm:spPr/>
    </dgm:pt>
  </dgm:ptLst>
  <dgm:cxnLst>
    <dgm:cxn modelId="{28E4E9B6-B301-4CA8-B6F6-C97D56EE36A8}" type="presOf" srcId="{C13E044B-7456-4915-9AE9-816C07C7E24E}" destId="{6EF1778C-41F6-401E-B442-C319C6B09FE0}" srcOrd="0" destOrd="0" presId="urn:microsoft.com/office/officeart/2005/8/layout/vList2"/>
    <dgm:cxn modelId="{9CBFE7BC-3629-4C7D-9822-EBD38237B855}" srcId="{C13E044B-7456-4915-9AE9-816C07C7E24E}" destId="{50D93A21-E118-4EB2-9400-B320D84372D0}" srcOrd="0" destOrd="0" parTransId="{71E1B1B9-7F03-4F37-940F-FD553642AA7E}" sibTransId="{9D8B2538-AB16-4729-9391-119BC2D144FE}"/>
    <dgm:cxn modelId="{0E0E4BDD-7DEC-4569-AAFA-ABF1AFB33AD7}" type="presOf" srcId="{50D93A21-E118-4EB2-9400-B320D84372D0}" destId="{EB4EC17D-CCFF-4BC7-861E-B688DA864B27}" srcOrd="0" destOrd="0" presId="urn:microsoft.com/office/officeart/2005/8/layout/vList2"/>
    <dgm:cxn modelId="{C76CCB59-E809-4CD0-97A2-C6C14EE4019D}" type="presParOf" srcId="{6EF1778C-41F6-401E-B442-C319C6B09FE0}" destId="{EB4EC17D-CCFF-4BC7-861E-B688DA864B2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C1CB67A-C698-4031-90C0-772E2E79C8F2}" type="doc">
      <dgm:prSet loTypeId="urn:microsoft.com/office/officeart/2005/8/layout/matrix2" loCatId="matrix" qsTypeId="urn:microsoft.com/office/officeart/2005/8/quickstyle/3d3" qsCatId="3D" csTypeId="urn:microsoft.com/office/officeart/2005/8/colors/accent0_3" csCatId="mainScheme" phldr="1"/>
      <dgm:spPr/>
      <dgm:t>
        <a:bodyPr/>
        <a:lstStyle/>
        <a:p>
          <a:endParaRPr lang="en-IN"/>
        </a:p>
      </dgm:t>
    </dgm:pt>
    <dgm:pt modelId="{E50A5943-6977-4975-8176-E82D0569FB92}">
      <dgm:prSet custT="1"/>
      <dgm:spPr/>
      <dgm:t>
        <a:bodyPr/>
        <a:lstStyle/>
        <a:p>
          <a:r>
            <a:rPr lang="en-US" sz="1800" dirty="0">
              <a:latin typeface="Times New Roman" panose="02020603050405020304" pitchFamily="18" charset="0"/>
              <a:cs typeface="Times New Roman" panose="02020603050405020304" pitchFamily="18" charset="0"/>
            </a:rPr>
            <a:t>In the existing system fails to control the traffic c</a:t>
          </a:r>
          <a:r>
            <a:rPr lang="en-US" sz="1800" b="0" dirty="0">
              <a:latin typeface="Times New Roman" panose="02020603050405020304" pitchFamily="18" charset="0"/>
              <a:cs typeface="Times New Roman" panose="02020603050405020304" pitchFamily="18" charset="0"/>
            </a:rPr>
            <a:t>ongestion.</a:t>
          </a:r>
          <a:endParaRPr lang="en-IN" sz="1800" dirty="0">
            <a:latin typeface="Times New Roman" panose="02020603050405020304" pitchFamily="18" charset="0"/>
            <a:cs typeface="Times New Roman" panose="02020603050405020304" pitchFamily="18" charset="0"/>
          </a:endParaRPr>
        </a:p>
      </dgm:t>
    </dgm:pt>
    <dgm:pt modelId="{E5667C26-B38E-4A2B-8D40-722C6324E868}" type="parTrans" cxnId="{CABA1ED9-2132-4C9A-92DA-801C65C54613}">
      <dgm:prSet/>
      <dgm:spPr/>
      <dgm:t>
        <a:bodyPr/>
        <a:lstStyle/>
        <a:p>
          <a:endParaRPr lang="en-IN"/>
        </a:p>
      </dgm:t>
    </dgm:pt>
    <dgm:pt modelId="{9CA75D4F-0412-4004-A2AF-898E768F748F}" type="sibTrans" cxnId="{CABA1ED9-2132-4C9A-92DA-801C65C54613}">
      <dgm:prSet/>
      <dgm:spPr/>
      <dgm:t>
        <a:bodyPr/>
        <a:lstStyle/>
        <a:p>
          <a:endParaRPr lang="en-IN"/>
        </a:p>
      </dgm:t>
    </dgm:pt>
    <dgm:pt modelId="{92902C91-4538-4DB7-9959-64FB950225A4}">
      <dgm:prSet custT="1"/>
      <dgm:spPr/>
      <dgm:t>
        <a:bodyPr/>
        <a:lstStyle/>
        <a:p>
          <a:r>
            <a:rPr lang="en-US" sz="1800" dirty="0">
              <a:latin typeface="Times New Roman" panose="02020603050405020304" pitchFamily="18" charset="0"/>
              <a:cs typeface="Times New Roman" panose="02020603050405020304" pitchFamily="18" charset="0"/>
            </a:rPr>
            <a:t>Fails in reducing congestion and energy consumption</a:t>
          </a:r>
          <a:endParaRPr lang="en-IN" sz="1800" dirty="0">
            <a:latin typeface="Times New Roman" panose="02020603050405020304" pitchFamily="18" charset="0"/>
            <a:cs typeface="Times New Roman" panose="02020603050405020304" pitchFamily="18" charset="0"/>
          </a:endParaRPr>
        </a:p>
      </dgm:t>
    </dgm:pt>
    <dgm:pt modelId="{FA8CD4C6-61A8-4913-8CDA-22FF9FFFFCCF}" type="parTrans" cxnId="{85057D2A-A373-49D9-A588-4D374CB567D2}">
      <dgm:prSet/>
      <dgm:spPr/>
      <dgm:t>
        <a:bodyPr/>
        <a:lstStyle/>
        <a:p>
          <a:endParaRPr lang="en-IN"/>
        </a:p>
      </dgm:t>
    </dgm:pt>
    <dgm:pt modelId="{90C915F0-842D-407D-81F5-59B2AD78B38B}" type="sibTrans" cxnId="{85057D2A-A373-49D9-A588-4D374CB567D2}">
      <dgm:prSet/>
      <dgm:spPr/>
      <dgm:t>
        <a:bodyPr/>
        <a:lstStyle/>
        <a:p>
          <a:endParaRPr lang="en-IN"/>
        </a:p>
      </dgm:t>
    </dgm:pt>
    <dgm:pt modelId="{5093A216-DF87-4A31-87BD-518FBE8C2C22}">
      <dgm:prSet custT="1"/>
      <dgm:spPr/>
      <dgm:t>
        <a:bodyPr/>
        <a:lstStyle/>
        <a:p>
          <a:r>
            <a:rPr lang="en-US" sz="1800" dirty="0">
              <a:latin typeface="Times New Roman" panose="02020603050405020304" pitchFamily="18" charset="0"/>
              <a:cs typeface="Times New Roman" panose="02020603050405020304" pitchFamily="18" charset="0"/>
            </a:rPr>
            <a:t>Fails to p</a:t>
          </a:r>
          <a:r>
            <a:rPr lang="en-US" sz="1800" b="0" dirty="0">
              <a:latin typeface="Times New Roman" panose="02020603050405020304" pitchFamily="18" charset="0"/>
              <a:cs typeface="Times New Roman" panose="02020603050405020304" pitchFamily="18" charset="0"/>
            </a:rPr>
            <a:t>rioritize emergency vehicles.</a:t>
          </a:r>
          <a:endParaRPr lang="en-IN" sz="1800" dirty="0">
            <a:latin typeface="Times New Roman" panose="02020603050405020304" pitchFamily="18" charset="0"/>
            <a:cs typeface="Times New Roman" panose="02020603050405020304" pitchFamily="18" charset="0"/>
          </a:endParaRPr>
        </a:p>
      </dgm:t>
    </dgm:pt>
    <dgm:pt modelId="{CBA6BBC1-E820-4743-8C80-82B1F49B0E07}" type="parTrans" cxnId="{9AF3DCF2-7B92-40A5-A5C1-00D2451BA906}">
      <dgm:prSet/>
      <dgm:spPr/>
      <dgm:t>
        <a:bodyPr/>
        <a:lstStyle/>
        <a:p>
          <a:endParaRPr lang="en-IN"/>
        </a:p>
      </dgm:t>
    </dgm:pt>
    <dgm:pt modelId="{4A6DBD78-7D38-44BC-A8B3-01DBB892EEC0}" type="sibTrans" cxnId="{9AF3DCF2-7B92-40A5-A5C1-00D2451BA906}">
      <dgm:prSet/>
      <dgm:spPr/>
      <dgm:t>
        <a:bodyPr/>
        <a:lstStyle/>
        <a:p>
          <a:endParaRPr lang="en-IN"/>
        </a:p>
      </dgm:t>
    </dgm:pt>
    <dgm:pt modelId="{068497AD-E37E-4435-B53A-2FA03BD5395B}">
      <dgm:prSet custT="1"/>
      <dgm:spPr/>
      <dgm:t>
        <a:bodyPr/>
        <a:lstStyle/>
        <a:p>
          <a:r>
            <a:rPr lang="en-US" sz="1800" baseline="0" dirty="0">
              <a:latin typeface="Times New Roman" panose="02020603050405020304" pitchFamily="18" charset="0"/>
              <a:cs typeface="Times New Roman" panose="02020603050405020304" pitchFamily="18" charset="0"/>
            </a:rPr>
            <a:t>Dealing with traffic is common among all the papers mentioned.</a:t>
          </a:r>
          <a:endParaRPr lang="en-IN" sz="1800" dirty="0">
            <a:latin typeface="Times New Roman" panose="02020603050405020304" pitchFamily="18" charset="0"/>
            <a:cs typeface="Times New Roman" panose="02020603050405020304" pitchFamily="18" charset="0"/>
          </a:endParaRPr>
        </a:p>
      </dgm:t>
    </dgm:pt>
    <dgm:pt modelId="{94707E99-17FE-49B7-9E83-B85A17DEB8D1}" type="parTrans" cxnId="{67919D08-2746-43BF-897D-4EA7D282BC34}">
      <dgm:prSet/>
      <dgm:spPr/>
      <dgm:t>
        <a:bodyPr/>
        <a:lstStyle/>
        <a:p>
          <a:endParaRPr lang="en-IN"/>
        </a:p>
      </dgm:t>
    </dgm:pt>
    <dgm:pt modelId="{2704FBC0-134E-4AEB-90D2-301134DA409C}" type="sibTrans" cxnId="{67919D08-2746-43BF-897D-4EA7D282BC34}">
      <dgm:prSet/>
      <dgm:spPr/>
      <dgm:t>
        <a:bodyPr/>
        <a:lstStyle/>
        <a:p>
          <a:endParaRPr lang="en-IN"/>
        </a:p>
      </dgm:t>
    </dgm:pt>
    <dgm:pt modelId="{6EE81209-F788-4FCC-8EE7-06CCF79D4E73}" type="pres">
      <dgm:prSet presAssocID="{CC1CB67A-C698-4031-90C0-772E2E79C8F2}" presName="matrix" presStyleCnt="0">
        <dgm:presLayoutVars>
          <dgm:chMax val="1"/>
          <dgm:dir/>
          <dgm:resizeHandles val="exact"/>
        </dgm:presLayoutVars>
      </dgm:prSet>
      <dgm:spPr/>
    </dgm:pt>
    <dgm:pt modelId="{B82B3883-20D6-4FFF-95B8-7E097307600D}" type="pres">
      <dgm:prSet presAssocID="{CC1CB67A-C698-4031-90C0-772E2E79C8F2}" presName="axisShape" presStyleLbl="bgShp" presStyleIdx="0" presStyleCnt="1"/>
      <dgm:spPr/>
    </dgm:pt>
    <dgm:pt modelId="{C6123755-8DB3-4BFA-8081-331D56A4A171}" type="pres">
      <dgm:prSet presAssocID="{CC1CB67A-C698-4031-90C0-772E2E79C8F2}" presName="rect1" presStyleLbl="node1" presStyleIdx="0" presStyleCnt="4">
        <dgm:presLayoutVars>
          <dgm:chMax val="0"/>
          <dgm:chPref val="0"/>
          <dgm:bulletEnabled val="1"/>
        </dgm:presLayoutVars>
      </dgm:prSet>
      <dgm:spPr/>
    </dgm:pt>
    <dgm:pt modelId="{22E83AD8-4C18-4863-A9C9-3F2B341F9E0F}" type="pres">
      <dgm:prSet presAssocID="{CC1CB67A-C698-4031-90C0-772E2E79C8F2}" presName="rect2" presStyleLbl="node1" presStyleIdx="1" presStyleCnt="4">
        <dgm:presLayoutVars>
          <dgm:chMax val="0"/>
          <dgm:chPref val="0"/>
          <dgm:bulletEnabled val="1"/>
        </dgm:presLayoutVars>
      </dgm:prSet>
      <dgm:spPr/>
    </dgm:pt>
    <dgm:pt modelId="{9A3F612B-679A-45B9-A00C-10AED1BC04F4}" type="pres">
      <dgm:prSet presAssocID="{CC1CB67A-C698-4031-90C0-772E2E79C8F2}" presName="rect3" presStyleLbl="node1" presStyleIdx="2" presStyleCnt="4">
        <dgm:presLayoutVars>
          <dgm:chMax val="0"/>
          <dgm:chPref val="0"/>
          <dgm:bulletEnabled val="1"/>
        </dgm:presLayoutVars>
      </dgm:prSet>
      <dgm:spPr/>
    </dgm:pt>
    <dgm:pt modelId="{C27FBF71-6B15-4C00-81CC-1A79D2EA18F2}" type="pres">
      <dgm:prSet presAssocID="{CC1CB67A-C698-4031-90C0-772E2E79C8F2}" presName="rect4" presStyleLbl="node1" presStyleIdx="3" presStyleCnt="4">
        <dgm:presLayoutVars>
          <dgm:chMax val="0"/>
          <dgm:chPref val="0"/>
          <dgm:bulletEnabled val="1"/>
        </dgm:presLayoutVars>
      </dgm:prSet>
      <dgm:spPr/>
    </dgm:pt>
  </dgm:ptLst>
  <dgm:cxnLst>
    <dgm:cxn modelId="{E8E7AD02-80FF-4B87-8CC3-6E42A7ED8C06}" type="presOf" srcId="{068497AD-E37E-4435-B53A-2FA03BD5395B}" destId="{C6123755-8DB3-4BFA-8081-331D56A4A171}" srcOrd="0" destOrd="0" presId="urn:microsoft.com/office/officeart/2005/8/layout/matrix2"/>
    <dgm:cxn modelId="{67919D08-2746-43BF-897D-4EA7D282BC34}" srcId="{CC1CB67A-C698-4031-90C0-772E2E79C8F2}" destId="{068497AD-E37E-4435-B53A-2FA03BD5395B}" srcOrd="0" destOrd="0" parTransId="{94707E99-17FE-49B7-9E83-B85A17DEB8D1}" sibTransId="{2704FBC0-134E-4AEB-90D2-301134DA409C}"/>
    <dgm:cxn modelId="{85057D2A-A373-49D9-A588-4D374CB567D2}" srcId="{CC1CB67A-C698-4031-90C0-772E2E79C8F2}" destId="{92902C91-4538-4DB7-9959-64FB950225A4}" srcOrd="2" destOrd="0" parTransId="{FA8CD4C6-61A8-4913-8CDA-22FF9FFFFCCF}" sibTransId="{90C915F0-842D-407D-81F5-59B2AD78B38B}"/>
    <dgm:cxn modelId="{B2744565-1AC2-44E7-9EA8-1B33E8BFFBEA}" type="presOf" srcId="{CC1CB67A-C698-4031-90C0-772E2E79C8F2}" destId="{6EE81209-F788-4FCC-8EE7-06CCF79D4E73}" srcOrd="0" destOrd="0" presId="urn:microsoft.com/office/officeart/2005/8/layout/matrix2"/>
    <dgm:cxn modelId="{2B05A194-F54B-4EB9-97F8-5A4EDA070A4A}" type="presOf" srcId="{E50A5943-6977-4975-8176-E82D0569FB92}" destId="{22E83AD8-4C18-4863-A9C9-3F2B341F9E0F}" srcOrd="0" destOrd="0" presId="urn:microsoft.com/office/officeart/2005/8/layout/matrix2"/>
    <dgm:cxn modelId="{AEEE02A7-32C5-4652-B8B4-9369C11B6480}" type="presOf" srcId="{92902C91-4538-4DB7-9959-64FB950225A4}" destId="{9A3F612B-679A-45B9-A00C-10AED1BC04F4}" srcOrd="0" destOrd="0" presId="urn:microsoft.com/office/officeart/2005/8/layout/matrix2"/>
    <dgm:cxn modelId="{CABA1ED9-2132-4C9A-92DA-801C65C54613}" srcId="{CC1CB67A-C698-4031-90C0-772E2E79C8F2}" destId="{E50A5943-6977-4975-8176-E82D0569FB92}" srcOrd="1" destOrd="0" parTransId="{E5667C26-B38E-4A2B-8D40-722C6324E868}" sibTransId="{9CA75D4F-0412-4004-A2AF-898E768F748F}"/>
    <dgm:cxn modelId="{83CB53E2-5F99-4802-8F8C-98397EA41742}" type="presOf" srcId="{5093A216-DF87-4A31-87BD-518FBE8C2C22}" destId="{C27FBF71-6B15-4C00-81CC-1A79D2EA18F2}" srcOrd="0" destOrd="0" presId="urn:microsoft.com/office/officeart/2005/8/layout/matrix2"/>
    <dgm:cxn modelId="{9AF3DCF2-7B92-40A5-A5C1-00D2451BA906}" srcId="{CC1CB67A-C698-4031-90C0-772E2E79C8F2}" destId="{5093A216-DF87-4A31-87BD-518FBE8C2C22}" srcOrd="3" destOrd="0" parTransId="{CBA6BBC1-E820-4743-8C80-82B1F49B0E07}" sibTransId="{4A6DBD78-7D38-44BC-A8B3-01DBB892EEC0}"/>
    <dgm:cxn modelId="{D6B79AE4-7690-4BEF-82A3-5EE8C1D7A8AD}" type="presParOf" srcId="{6EE81209-F788-4FCC-8EE7-06CCF79D4E73}" destId="{B82B3883-20D6-4FFF-95B8-7E097307600D}" srcOrd="0" destOrd="0" presId="urn:microsoft.com/office/officeart/2005/8/layout/matrix2"/>
    <dgm:cxn modelId="{781176F0-D8D4-4621-A80D-E82568F9F9B5}" type="presParOf" srcId="{6EE81209-F788-4FCC-8EE7-06CCF79D4E73}" destId="{C6123755-8DB3-4BFA-8081-331D56A4A171}" srcOrd="1" destOrd="0" presId="urn:microsoft.com/office/officeart/2005/8/layout/matrix2"/>
    <dgm:cxn modelId="{B3FA3413-B7F0-4B1C-80BE-D0E931780480}" type="presParOf" srcId="{6EE81209-F788-4FCC-8EE7-06CCF79D4E73}" destId="{22E83AD8-4C18-4863-A9C9-3F2B341F9E0F}" srcOrd="2" destOrd="0" presId="urn:microsoft.com/office/officeart/2005/8/layout/matrix2"/>
    <dgm:cxn modelId="{BE28EBC0-B530-473A-8429-984506FC831D}" type="presParOf" srcId="{6EE81209-F788-4FCC-8EE7-06CCF79D4E73}" destId="{9A3F612B-679A-45B9-A00C-10AED1BC04F4}" srcOrd="3" destOrd="0" presId="urn:microsoft.com/office/officeart/2005/8/layout/matrix2"/>
    <dgm:cxn modelId="{AE83FBFE-9026-4D5F-A34B-95377B6DAF8D}" type="presParOf" srcId="{6EE81209-F788-4FCC-8EE7-06CCF79D4E73}" destId="{C27FBF71-6B15-4C00-81CC-1A79D2EA18F2}" srcOrd="4" destOrd="0" presId="urn:microsoft.com/office/officeart/2005/8/layout/matrix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13E044B-7456-4915-9AE9-816C07C7E24E}"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50D93A21-E118-4EB2-9400-B320D84372D0}">
      <dgm:prSet custT="1"/>
      <dgm:spPr/>
      <dgm: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Modules</a:t>
          </a:r>
          <a:endParaRPr lang="en-IN"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1E1B1B9-7F03-4F37-940F-FD553642AA7E}" type="parTrans" cxnId="{9CBFE7BC-3629-4C7D-9822-EBD38237B855}">
      <dgm:prSet/>
      <dgm:spPr/>
      <dgm:t>
        <a:bodyPr/>
        <a:lstStyle/>
        <a:p>
          <a:endParaRPr lang="en-IN"/>
        </a:p>
      </dgm:t>
    </dgm:pt>
    <dgm:pt modelId="{9D8B2538-AB16-4729-9391-119BC2D144FE}" type="sibTrans" cxnId="{9CBFE7BC-3629-4C7D-9822-EBD38237B855}">
      <dgm:prSet/>
      <dgm:spPr/>
      <dgm:t>
        <a:bodyPr/>
        <a:lstStyle/>
        <a:p>
          <a:endParaRPr lang="en-IN"/>
        </a:p>
      </dgm:t>
    </dgm:pt>
    <dgm:pt modelId="{6EF1778C-41F6-401E-B442-C319C6B09FE0}" type="pres">
      <dgm:prSet presAssocID="{C13E044B-7456-4915-9AE9-816C07C7E24E}" presName="linear" presStyleCnt="0">
        <dgm:presLayoutVars>
          <dgm:animLvl val="lvl"/>
          <dgm:resizeHandles val="exact"/>
        </dgm:presLayoutVars>
      </dgm:prSet>
      <dgm:spPr/>
    </dgm:pt>
    <dgm:pt modelId="{EB4EC17D-CCFF-4BC7-861E-B688DA864B27}" type="pres">
      <dgm:prSet presAssocID="{50D93A21-E118-4EB2-9400-B320D84372D0}" presName="parentText" presStyleLbl="node1" presStyleIdx="0" presStyleCnt="1" custLinFactNeighborX="-11968" custLinFactNeighborY="-12168">
        <dgm:presLayoutVars>
          <dgm:chMax val="0"/>
          <dgm:bulletEnabled val="1"/>
        </dgm:presLayoutVars>
      </dgm:prSet>
      <dgm:spPr/>
    </dgm:pt>
  </dgm:ptLst>
  <dgm:cxnLst>
    <dgm:cxn modelId="{28E4E9B6-B301-4CA8-B6F6-C97D56EE36A8}" type="presOf" srcId="{C13E044B-7456-4915-9AE9-816C07C7E24E}" destId="{6EF1778C-41F6-401E-B442-C319C6B09FE0}" srcOrd="0" destOrd="0" presId="urn:microsoft.com/office/officeart/2005/8/layout/vList2"/>
    <dgm:cxn modelId="{9CBFE7BC-3629-4C7D-9822-EBD38237B855}" srcId="{C13E044B-7456-4915-9AE9-816C07C7E24E}" destId="{50D93A21-E118-4EB2-9400-B320D84372D0}" srcOrd="0" destOrd="0" parTransId="{71E1B1B9-7F03-4F37-940F-FD553642AA7E}" sibTransId="{9D8B2538-AB16-4729-9391-119BC2D144FE}"/>
    <dgm:cxn modelId="{0E0E4BDD-7DEC-4569-AAFA-ABF1AFB33AD7}" type="presOf" srcId="{50D93A21-E118-4EB2-9400-B320D84372D0}" destId="{EB4EC17D-CCFF-4BC7-861E-B688DA864B27}" srcOrd="0" destOrd="0" presId="urn:microsoft.com/office/officeart/2005/8/layout/vList2"/>
    <dgm:cxn modelId="{C76CCB59-E809-4CD0-97A2-C6C14EE4019D}" type="presParOf" srcId="{6EF1778C-41F6-401E-B442-C319C6B09FE0}" destId="{EB4EC17D-CCFF-4BC7-861E-B688DA864B2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2C04575-4541-4E3E-A782-50FED44CA112}" type="doc">
      <dgm:prSet loTypeId="urn:microsoft.com/office/officeart/2005/8/layout/hList3" loCatId="list" qsTypeId="urn:microsoft.com/office/officeart/2005/8/quickstyle/3d3" qsCatId="3D" csTypeId="urn:microsoft.com/office/officeart/2005/8/colors/accent0_3" csCatId="mainScheme" phldr="1"/>
      <dgm:spPr/>
      <dgm:t>
        <a:bodyPr/>
        <a:lstStyle/>
        <a:p>
          <a:endParaRPr lang="en-IN"/>
        </a:p>
      </dgm:t>
    </dgm:pt>
    <dgm:pt modelId="{F1A43D0B-C6FA-43FA-B183-3172899CAF8F}">
      <dgm:prSet custT="1"/>
      <dgm:spPr/>
      <dgm:t>
        <a:bodyPr/>
        <a:lstStyle/>
        <a:p>
          <a:r>
            <a:rPr lang="en-US" sz="4800" dirty="0" err="1">
              <a:latin typeface="Algerian" panose="04020705040A02060702" pitchFamily="82" charset="0"/>
              <a:cs typeface="Times New Roman" panose="02020603050405020304" pitchFamily="18" charset="0"/>
            </a:rPr>
            <a:t>SmartFlow</a:t>
          </a:r>
          <a:endParaRPr lang="en-IN" sz="4800" dirty="0">
            <a:latin typeface="Algerian" panose="04020705040A02060702" pitchFamily="82" charset="0"/>
            <a:cs typeface="Times New Roman" panose="02020603050405020304" pitchFamily="18" charset="0"/>
          </a:endParaRPr>
        </a:p>
      </dgm:t>
    </dgm:pt>
    <dgm:pt modelId="{C72C43ED-2FA8-4FEA-9D82-73895E476B53}" type="parTrans" cxnId="{57B2A1D8-7AF3-412C-85DA-2D75C21F18C0}">
      <dgm:prSet/>
      <dgm:spPr/>
      <dgm:t>
        <a:bodyPr/>
        <a:lstStyle/>
        <a:p>
          <a:endParaRPr lang="en-IN"/>
        </a:p>
      </dgm:t>
    </dgm:pt>
    <dgm:pt modelId="{EA486185-4E6D-4ED4-9FCF-F32F6C7A2B7C}" type="sibTrans" cxnId="{57B2A1D8-7AF3-412C-85DA-2D75C21F18C0}">
      <dgm:prSet/>
      <dgm:spPr/>
      <dgm:t>
        <a:bodyPr/>
        <a:lstStyle/>
        <a:p>
          <a:endParaRPr lang="en-IN"/>
        </a:p>
      </dgm:t>
    </dgm:pt>
    <dgm:pt modelId="{7ACC8B2F-D205-4BE4-A7A1-B35FDF36F982}">
      <dgm:prSet custT="1"/>
      <dgm:spPr/>
      <dgm:t>
        <a:bodyPr/>
        <a:lstStyle/>
        <a:p>
          <a:r>
            <a:rPr lang="en-US"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Congestion Control</a:t>
          </a:r>
          <a:endParaRPr lang="en-IN"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B9542B18-D3FD-439E-A652-969D31A3DCCC}" type="parTrans" cxnId="{3E7DF6AC-8318-4CC4-BC53-A4C586EFD0EE}">
      <dgm:prSet/>
      <dgm:spPr/>
      <dgm:t>
        <a:bodyPr/>
        <a:lstStyle/>
        <a:p>
          <a:endParaRPr lang="en-IN"/>
        </a:p>
      </dgm:t>
    </dgm:pt>
    <dgm:pt modelId="{EE5777B3-5B13-4944-B7A9-9B957FFC8F77}" type="sibTrans" cxnId="{3E7DF6AC-8318-4CC4-BC53-A4C586EFD0EE}">
      <dgm:prSet/>
      <dgm:spPr/>
      <dgm:t>
        <a:bodyPr/>
        <a:lstStyle/>
        <a:p>
          <a:endParaRPr lang="en-IN"/>
        </a:p>
      </dgm:t>
    </dgm:pt>
    <dgm:pt modelId="{AAAB6D80-E50D-458A-B759-97F0C44994EB}">
      <dgm:prSet custT="1"/>
      <dgm:spPr/>
      <dgm:t>
        <a:bodyPr/>
        <a:lstStyle/>
        <a:p>
          <a:r>
            <a:rPr lang="en-US"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Emergency Vehicle Prioritization</a:t>
          </a:r>
          <a:endParaRPr lang="en-IN"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A6B932ED-7846-41CD-A7BF-F96586FDA18F}" type="parTrans" cxnId="{8B48C9FE-6BBE-4084-A99B-77B9E3D8D69B}">
      <dgm:prSet/>
      <dgm:spPr/>
      <dgm:t>
        <a:bodyPr/>
        <a:lstStyle/>
        <a:p>
          <a:endParaRPr lang="en-IN"/>
        </a:p>
      </dgm:t>
    </dgm:pt>
    <dgm:pt modelId="{B6D53858-2DAA-4350-B2A5-12FE36B13F9F}" type="sibTrans" cxnId="{8B48C9FE-6BBE-4084-A99B-77B9E3D8D69B}">
      <dgm:prSet/>
      <dgm:spPr/>
      <dgm:t>
        <a:bodyPr/>
        <a:lstStyle/>
        <a:p>
          <a:endParaRPr lang="en-IN"/>
        </a:p>
      </dgm:t>
    </dgm:pt>
    <dgm:pt modelId="{C3FDD1E5-C764-4B68-87D2-11113B8DFE45}">
      <dgm:prSet custT="1"/>
      <dgm:spPr/>
      <dgm:t>
        <a:bodyPr/>
        <a:lstStyle/>
        <a:p>
          <a:r>
            <a:rPr lang="en-US"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Traffic Rules Monitoring </a:t>
          </a:r>
          <a:endParaRPr lang="en-IN" sz="36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080AECAD-E1A0-4111-8AA0-3405B1A88BB2}" type="parTrans" cxnId="{404A6CC9-EAC2-4D05-831F-47B2CF38C5BC}">
      <dgm:prSet/>
      <dgm:spPr/>
      <dgm:t>
        <a:bodyPr/>
        <a:lstStyle/>
        <a:p>
          <a:endParaRPr lang="en-IN"/>
        </a:p>
      </dgm:t>
    </dgm:pt>
    <dgm:pt modelId="{0818C397-C3BA-49BF-AE73-13E4D27C3588}" type="sibTrans" cxnId="{404A6CC9-EAC2-4D05-831F-47B2CF38C5BC}">
      <dgm:prSet/>
      <dgm:spPr/>
      <dgm:t>
        <a:bodyPr/>
        <a:lstStyle/>
        <a:p>
          <a:endParaRPr lang="en-IN"/>
        </a:p>
      </dgm:t>
    </dgm:pt>
    <dgm:pt modelId="{19AEEF20-FA23-4727-912F-701772FE8BB5}" type="pres">
      <dgm:prSet presAssocID="{02C04575-4541-4E3E-A782-50FED44CA112}" presName="composite" presStyleCnt="0">
        <dgm:presLayoutVars>
          <dgm:chMax val="1"/>
          <dgm:dir/>
          <dgm:resizeHandles val="exact"/>
        </dgm:presLayoutVars>
      </dgm:prSet>
      <dgm:spPr/>
    </dgm:pt>
    <dgm:pt modelId="{445CB21B-606A-44F2-8ACC-2A15C9F1934B}" type="pres">
      <dgm:prSet presAssocID="{F1A43D0B-C6FA-43FA-B183-3172899CAF8F}" presName="roof" presStyleLbl="dkBgShp" presStyleIdx="0" presStyleCnt="2"/>
      <dgm:spPr/>
    </dgm:pt>
    <dgm:pt modelId="{84D656FC-F604-431B-ACE0-6B5D2B8867DB}" type="pres">
      <dgm:prSet presAssocID="{F1A43D0B-C6FA-43FA-B183-3172899CAF8F}" presName="pillars" presStyleCnt="0"/>
      <dgm:spPr/>
    </dgm:pt>
    <dgm:pt modelId="{6D08EA91-F836-42DE-B8EB-C001CE5D8B40}" type="pres">
      <dgm:prSet presAssocID="{F1A43D0B-C6FA-43FA-B183-3172899CAF8F}" presName="pillar1" presStyleLbl="node1" presStyleIdx="0" presStyleCnt="3">
        <dgm:presLayoutVars>
          <dgm:bulletEnabled val="1"/>
        </dgm:presLayoutVars>
      </dgm:prSet>
      <dgm:spPr/>
    </dgm:pt>
    <dgm:pt modelId="{D320783A-C749-47B2-8A83-E7B75B5A62B4}" type="pres">
      <dgm:prSet presAssocID="{AAAB6D80-E50D-458A-B759-97F0C44994EB}" presName="pillarX" presStyleLbl="node1" presStyleIdx="1" presStyleCnt="3">
        <dgm:presLayoutVars>
          <dgm:bulletEnabled val="1"/>
        </dgm:presLayoutVars>
      </dgm:prSet>
      <dgm:spPr/>
    </dgm:pt>
    <dgm:pt modelId="{10BD0A0A-F4C2-412E-8425-A305723D4081}" type="pres">
      <dgm:prSet presAssocID="{C3FDD1E5-C764-4B68-87D2-11113B8DFE45}" presName="pillarX" presStyleLbl="node1" presStyleIdx="2" presStyleCnt="3">
        <dgm:presLayoutVars>
          <dgm:bulletEnabled val="1"/>
        </dgm:presLayoutVars>
      </dgm:prSet>
      <dgm:spPr/>
    </dgm:pt>
    <dgm:pt modelId="{AA7E2D5D-652E-432C-9B93-1FF6A233D06B}" type="pres">
      <dgm:prSet presAssocID="{F1A43D0B-C6FA-43FA-B183-3172899CAF8F}" presName="base" presStyleLbl="dkBgShp" presStyleIdx="1" presStyleCnt="2"/>
      <dgm:spPr/>
    </dgm:pt>
  </dgm:ptLst>
  <dgm:cxnLst>
    <dgm:cxn modelId="{0B301D3C-5B96-4435-AF78-C8082A4EF090}" type="presOf" srcId="{F1A43D0B-C6FA-43FA-B183-3172899CAF8F}" destId="{445CB21B-606A-44F2-8ACC-2A15C9F1934B}" srcOrd="0" destOrd="0" presId="urn:microsoft.com/office/officeart/2005/8/layout/hList3"/>
    <dgm:cxn modelId="{3E7DF6AC-8318-4CC4-BC53-A4C586EFD0EE}" srcId="{F1A43D0B-C6FA-43FA-B183-3172899CAF8F}" destId="{7ACC8B2F-D205-4BE4-A7A1-B35FDF36F982}" srcOrd="0" destOrd="0" parTransId="{B9542B18-D3FD-439E-A652-969D31A3DCCC}" sibTransId="{EE5777B3-5B13-4944-B7A9-9B957FFC8F77}"/>
    <dgm:cxn modelId="{A78144BE-F501-4339-91ED-2372AE9E29FF}" type="presOf" srcId="{02C04575-4541-4E3E-A782-50FED44CA112}" destId="{19AEEF20-FA23-4727-912F-701772FE8BB5}" srcOrd="0" destOrd="0" presId="urn:microsoft.com/office/officeart/2005/8/layout/hList3"/>
    <dgm:cxn modelId="{404A6CC9-EAC2-4D05-831F-47B2CF38C5BC}" srcId="{F1A43D0B-C6FA-43FA-B183-3172899CAF8F}" destId="{C3FDD1E5-C764-4B68-87D2-11113B8DFE45}" srcOrd="2" destOrd="0" parTransId="{080AECAD-E1A0-4111-8AA0-3405B1A88BB2}" sibTransId="{0818C397-C3BA-49BF-AE73-13E4D27C3588}"/>
    <dgm:cxn modelId="{57B2A1D8-7AF3-412C-85DA-2D75C21F18C0}" srcId="{02C04575-4541-4E3E-A782-50FED44CA112}" destId="{F1A43D0B-C6FA-43FA-B183-3172899CAF8F}" srcOrd="0" destOrd="0" parTransId="{C72C43ED-2FA8-4FEA-9D82-73895E476B53}" sibTransId="{EA486185-4E6D-4ED4-9FCF-F32F6C7A2B7C}"/>
    <dgm:cxn modelId="{00B716D9-6332-41FE-ADB8-8CCC3A41BF39}" type="presOf" srcId="{7ACC8B2F-D205-4BE4-A7A1-B35FDF36F982}" destId="{6D08EA91-F836-42DE-B8EB-C001CE5D8B40}" srcOrd="0" destOrd="0" presId="urn:microsoft.com/office/officeart/2005/8/layout/hList3"/>
    <dgm:cxn modelId="{AAAB74EA-3C93-4EFC-818A-24038CD6FF45}" type="presOf" srcId="{AAAB6D80-E50D-458A-B759-97F0C44994EB}" destId="{D320783A-C749-47B2-8A83-E7B75B5A62B4}" srcOrd="0" destOrd="0" presId="urn:microsoft.com/office/officeart/2005/8/layout/hList3"/>
    <dgm:cxn modelId="{A09F9EF6-DAB3-493D-8C7D-5FF1C978CD33}" type="presOf" srcId="{C3FDD1E5-C764-4B68-87D2-11113B8DFE45}" destId="{10BD0A0A-F4C2-412E-8425-A305723D4081}" srcOrd="0" destOrd="0" presId="urn:microsoft.com/office/officeart/2005/8/layout/hList3"/>
    <dgm:cxn modelId="{8B48C9FE-6BBE-4084-A99B-77B9E3D8D69B}" srcId="{F1A43D0B-C6FA-43FA-B183-3172899CAF8F}" destId="{AAAB6D80-E50D-458A-B759-97F0C44994EB}" srcOrd="1" destOrd="0" parTransId="{A6B932ED-7846-41CD-A7BF-F96586FDA18F}" sibTransId="{B6D53858-2DAA-4350-B2A5-12FE36B13F9F}"/>
    <dgm:cxn modelId="{54DAA90A-F159-4A22-9C00-696E56250D25}" type="presParOf" srcId="{19AEEF20-FA23-4727-912F-701772FE8BB5}" destId="{445CB21B-606A-44F2-8ACC-2A15C9F1934B}" srcOrd="0" destOrd="0" presId="urn:microsoft.com/office/officeart/2005/8/layout/hList3"/>
    <dgm:cxn modelId="{89588E08-DDF0-4E28-8E0F-F6630BEBEDF8}" type="presParOf" srcId="{19AEEF20-FA23-4727-912F-701772FE8BB5}" destId="{84D656FC-F604-431B-ACE0-6B5D2B8867DB}" srcOrd="1" destOrd="0" presId="urn:microsoft.com/office/officeart/2005/8/layout/hList3"/>
    <dgm:cxn modelId="{020E2107-A490-4892-B196-878F560D927E}" type="presParOf" srcId="{84D656FC-F604-431B-ACE0-6B5D2B8867DB}" destId="{6D08EA91-F836-42DE-B8EB-C001CE5D8B40}" srcOrd="0" destOrd="0" presId="urn:microsoft.com/office/officeart/2005/8/layout/hList3"/>
    <dgm:cxn modelId="{FC97EB03-4DAD-4A31-B980-06D79EB43B15}" type="presParOf" srcId="{84D656FC-F604-431B-ACE0-6B5D2B8867DB}" destId="{D320783A-C749-47B2-8A83-E7B75B5A62B4}" srcOrd="1" destOrd="0" presId="urn:microsoft.com/office/officeart/2005/8/layout/hList3"/>
    <dgm:cxn modelId="{73580444-7BF6-4C00-8853-EB80E6AF6E25}" type="presParOf" srcId="{84D656FC-F604-431B-ACE0-6B5D2B8867DB}" destId="{10BD0A0A-F4C2-412E-8425-A305723D4081}" srcOrd="2" destOrd="0" presId="urn:microsoft.com/office/officeart/2005/8/layout/hList3"/>
    <dgm:cxn modelId="{0F669663-46B5-43F1-A1B4-3F709C1BF096}" type="presParOf" srcId="{19AEEF20-FA23-4727-912F-701772FE8BB5}" destId="{AA7E2D5D-652E-432C-9B93-1FF6A233D06B}" srcOrd="2" destOrd="0" presId="urn:microsoft.com/office/officeart/2005/8/layout/h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13E044B-7456-4915-9AE9-816C07C7E24E}"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50D93A21-E118-4EB2-9400-B320D84372D0}">
      <dgm:prSet custT="1"/>
      <dgm:spPr/>
      <dgm: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Congestion Control</a:t>
          </a:r>
          <a:endParaRPr lang="en-IN"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1E1B1B9-7F03-4F37-940F-FD553642AA7E}" type="parTrans" cxnId="{9CBFE7BC-3629-4C7D-9822-EBD38237B855}">
      <dgm:prSet/>
      <dgm:spPr/>
      <dgm:t>
        <a:bodyPr/>
        <a:lstStyle/>
        <a:p>
          <a:endParaRPr lang="en-IN"/>
        </a:p>
      </dgm:t>
    </dgm:pt>
    <dgm:pt modelId="{9D8B2538-AB16-4729-9391-119BC2D144FE}" type="sibTrans" cxnId="{9CBFE7BC-3629-4C7D-9822-EBD38237B855}">
      <dgm:prSet/>
      <dgm:spPr/>
      <dgm:t>
        <a:bodyPr/>
        <a:lstStyle/>
        <a:p>
          <a:endParaRPr lang="en-IN"/>
        </a:p>
      </dgm:t>
    </dgm:pt>
    <dgm:pt modelId="{6EF1778C-41F6-401E-B442-C319C6B09FE0}" type="pres">
      <dgm:prSet presAssocID="{C13E044B-7456-4915-9AE9-816C07C7E24E}" presName="linear" presStyleCnt="0">
        <dgm:presLayoutVars>
          <dgm:animLvl val="lvl"/>
          <dgm:resizeHandles val="exact"/>
        </dgm:presLayoutVars>
      </dgm:prSet>
      <dgm:spPr/>
    </dgm:pt>
    <dgm:pt modelId="{EB4EC17D-CCFF-4BC7-861E-B688DA864B27}" type="pres">
      <dgm:prSet presAssocID="{50D93A21-E118-4EB2-9400-B320D84372D0}" presName="parentText" presStyleLbl="node1" presStyleIdx="0" presStyleCnt="1" custLinFactNeighborX="-1122" custLinFactNeighborY="9583">
        <dgm:presLayoutVars>
          <dgm:chMax val="0"/>
          <dgm:bulletEnabled val="1"/>
        </dgm:presLayoutVars>
      </dgm:prSet>
      <dgm:spPr/>
    </dgm:pt>
  </dgm:ptLst>
  <dgm:cxnLst>
    <dgm:cxn modelId="{28E4E9B6-B301-4CA8-B6F6-C97D56EE36A8}" type="presOf" srcId="{C13E044B-7456-4915-9AE9-816C07C7E24E}" destId="{6EF1778C-41F6-401E-B442-C319C6B09FE0}" srcOrd="0" destOrd="0" presId="urn:microsoft.com/office/officeart/2005/8/layout/vList2"/>
    <dgm:cxn modelId="{9CBFE7BC-3629-4C7D-9822-EBD38237B855}" srcId="{C13E044B-7456-4915-9AE9-816C07C7E24E}" destId="{50D93A21-E118-4EB2-9400-B320D84372D0}" srcOrd="0" destOrd="0" parTransId="{71E1B1B9-7F03-4F37-940F-FD553642AA7E}" sibTransId="{9D8B2538-AB16-4729-9391-119BC2D144FE}"/>
    <dgm:cxn modelId="{0E0E4BDD-7DEC-4569-AAFA-ABF1AFB33AD7}" type="presOf" srcId="{50D93A21-E118-4EB2-9400-B320D84372D0}" destId="{EB4EC17D-CCFF-4BC7-861E-B688DA864B27}" srcOrd="0" destOrd="0" presId="urn:microsoft.com/office/officeart/2005/8/layout/vList2"/>
    <dgm:cxn modelId="{C76CCB59-E809-4CD0-97A2-C6C14EE4019D}" type="presParOf" srcId="{6EF1778C-41F6-401E-B442-C319C6B09FE0}" destId="{EB4EC17D-CCFF-4BC7-861E-B688DA864B2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CB5E279-EBAD-48E7-AC18-38C9DD7F52B0}" type="doc">
      <dgm:prSet loTypeId="urn:microsoft.com/office/officeart/2005/8/layout/cycle2" loCatId="cycle" qsTypeId="urn:microsoft.com/office/officeart/2005/8/quickstyle/3d3" qsCatId="3D" csTypeId="urn:microsoft.com/office/officeart/2005/8/colors/accent0_3" csCatId="mainScheme" phldr="1"/>
      <dgm:spPr/>
      <dgm:t>
        <a:bodyPr/>
        <a:lstStyle/>
        <a:p>
          <a:endParaRPr lang="en-IN"/>
        </a:p>
      </dgm:t>
    </dgm:pt>
    <dgm:pt modelId="{05900D33-14D8-4B70-804C-3C76A11AA228}">
      <dgm:prSet/>
      <dgm:spPr/>
      <dgm:t>
        <a:bodyPr/>
        <a:lstStyle/>
        <a:p>
          <a:r>
            <a:rPr lang="en-US" dirty="0"/>
            <a:t>To implement </a:t>
          </a:r>
          <a:r>
            <a:rPr lang="en-US" dirty="0" err="1"/>
            <a:t>SmartFlow</a:t>
          </a:r>
          <a:r>
            <a:rPr lang="en-US" dirty="0"/>
            <a:t> system using the technologies like, Image Processing and Vehicle Detection. The Image Processing module, utilizing OpenCV, captures traffic scenes. </a:t>
          </a:r>
          <a:endParaRPr lang="en-IN" dirty="0"/>
        </a:p>
      </dgm:t>
    </dgm:pt>
    <dgm:pt modelId="{99DA3CBF-E38C-4EBD-886A-FC36795EBDA2}" type="parTrans" cxnId="{27D00FDC-AAFF-4F8F-A526-0888A2994272}">
      <dgm:prSet/>
      <dgm:spPr/>
      <dgm:t>
        <a:bodyPr/>
        <a:lstStyle/>
        <a:p>
          <a:endParaRPr lang="en-IN"/>
        </a:p>
      </dgm:t>
    </dgm:pt>
    <dgm:pt modelId="{ADC0CEEC-D16B-4610-A4EC-0BC23DDEFB4E}" type="sibTrans" cxnId="{27D00FDC-AAFF-4F8F-A526-0888A2994272}">
      <dgm:prSet/>
      <dgm:spPr/>
      <dgm:t>
        <a:bodyPr/>
        <a:lstStyle/>
        <a:p>
          <a:endParaRPr lang="en-IN"/>
        </a:p>
      </dgm:t>
    </dgm:pt>
    <dgm:pt modelId="{078BFA20-B3D2-470D-8967-CC4D0D471008}">
      <dgm:prSet/>
      <dgm:spPr/>
      <dgm:t>
        <a:bodyPr/>
        <a:lstStyle/>
        <a:p>
          <a:r>
            <a:rPr lang="en-US"/>
            <a:t>YOLO algorithm is uses these images and detect the vehicles and count the number of vehicles, so that the green delay can be calculated based on number of vehicles to over come with problem of congestion and reduce the waiting time.</a:t>
          </a:r>
          <a:endParaRPr lang="en-IN"/>
        </a:p>
      </dgm:t>
    </dgm:pt>
    <dgm:pt modelId="{FE0E34F2-1714-402C-9D41-0FEF50491AF5}" type="parTrans" cxnId="{139305D8-D2BD-40D9-B1D4-EEB064436CC1}">
      <dgm:prSet/>
      <dgm:spPr/>
      <dgm:t>
        <a:bodyPr/>
        <a:lstStyle/>
        <a:p>
          <a:endParaRPr lang="en-IN"/>
        </a:p>
      </dgm:t>
    </dgm:pt>
    <dgm:pt modelId="{A3A8F6F3-42F4-48FB-8506-A39E34FE6CE4}" type="sibTrans" cxnId="{139305D8-D2BD-40D9-B1D4-EEB064436CC1}">
      <dgm:prSet/>
      <dgm:spPr/>
      <dgm:t>
        <a:bodyPr/>
        <a:lstStyle/>
        <a:p>
          <a:endParaRPr lang="en-IN"/>
        </a:p>
      </dgm:t>
    </dgm:pt>
    <dgm:pt modelId="{824395B9-9709-48A6-8C59-689E99ABC74D}" type="pres">
      <dgm:prSet presAssocID="{ACB5E279-EBAD-48E7-AC18-38C9DD7F52B0}" presName="cycle" presStyleCnt="0">
        <dgm:presLayoutVars>
          <dgm:dir/>
          <dgm:resizeHandles val="exact"/>
        </dgm:presLayoutVars>
      </dgm:prSet>
      <dgm:spPr/>
    </dgm:pt>
    <dgm:pt modelId="{059E70C7-1BBD-4CAF-AC95-A082182652D2}" type="pres">
      <dgm:prSet presAssocID="{05900D33-14D8-4B70-804C-3C76A11AA228}" presName="node" presStyleLbl="node1" presStyleIdx="0" presStyleCnt="2">
        <dgm:presLayoutVars>
          <dgm:bulletEnabled val="1"/>
        </dgm:presLayoutVars>
      </dgm:prSet>
      <dgm:spPr/>
    </dgm:pt>
    <dgm:pt modelId="{29A6B47E-1AA0-4F81-8D41-E127FFFCDE27}" type="pres">
      <dgm:prSet presAssocID="{ADC0CEEC-D16B-4610-A4EC-0BC23DDEFB4E}" presName="sibTrans" presStyleLbl="sibTrans2D1" presStyleIdx="0" presStyleCnt="2" custScaleX="108534" custScaleY="81041"/>
      <dgm:spPr/>
    </dgm:pt>
    <dgm:pt modelId="{BCEA6685-2471-4CD8-A9F3-B6C0C7B17136}" type="pres">
      <dgm:prSet presAssocID="{ADC0CEEC-D16B-4610-A4EC-0BC23DDEFB4E}" presName="connectorText" presStyleLbl="sibTrans2D1" presStyleIdx="0" presStyleCnt="2"/>
      <dgm:spPr/>
    </dgm:pt>
    <dgm:pt modelId="{FD0BDA01-CFB1-49F1-AAD2-0ADDA4BA33CD}" type="pres">
      <dgm:prSet presAssocID="{078BFA20-B3D2-470D-8967-CC4D0D471008}" presName="node" presStyleLbl="node1" presStyleIdx="1" presStyleCnt="2">
        <dgm:presLayoutVars>
          <dgm:bulletEnabled val="1"/>
        </dgm:presLayoutVars>
      </dgm:prSet>
      <dgm:spPr/>
    </dgm:pt>
    <dgm:pt modelId="{9BCED291-8BE3-4480-A5AD-E0A9A51630A9}" type="pres">
      <dgm:prSet presAssocID="{A3A8F6F3-42F4-48FB-8506-A39E34FE6CE4}" presName="sibTrans" presStyleLbl="sibTrans2D1" presStyleIdx="1" presStyleCnt="2" custScaleY="78343"/>
      <dgm:spPr/>
    </dgm:pt>
    <dgm:pt modelId="{F06A2EAF-DA39-4537-892C-97F41AFF8E13}" type="pres">
      <dgm:prSet presAssocID="{A3A8F6F3-42F4-48FB-8506-A39E34FE6CE4}" presName="connectorText" presStyleLbl="sibTrans2D1" presStyleIdx="1" presStyleCnt="2"/>
      <dgm:spPr/>
    </dgm:pt>
  </dgm:ptLst>
  <dgm:cxnLst>
    <dgm:cxn modelId="{B323D11F-1FBB-4316-9E18-3A82D3CE00B3}" type="presOf" srcId="{A3A8F6F3-42F4-48FB-8506-A39E34FE6CE4}" destId="{9BCED291-8BE3-4480-A5AD-E0A9A51630A9}" srcOrd="0" destOrd="0" presId="urn:microsoft.com/office/officeart/2005/8/layout/cycle2"/>
    <dgm:cxn modelId="{CEE69735-77D7-413F-91B0-DD53DB5DCE6A}" type="presOf" srcId="{ACB5E279-EBAD-48E7-AC18-38C9DD7F52B0}" destId="{824395B9-9709-48A6-8C59-689E99ABC74D}" srcOrd="0" destOrd="0" presId="urn:microsoft.com/office/officeart/2005/8/layout/cycle2"/>
    <dgm:cxn modelId="{BFCBC43C-E781-4203-85ED-A06DBF8A62D6}" type="presOf" srcId="{078BFA20-B3D2-470D-8967-CC4D0D471008}" destId="{FD0BDA01-CFB1-49F1-AAD2-0ADDA4BA33CD}" srcOrd="0" destOrd="0" presId="urn:microsoft.com/office/officeart/2005/8/layout/cycle2"/>
    <dgm:cxn modelId="{15AD9F7F-4170-4C59-A87E-A39F9E3361F1}" type="presOf" srcId="{ADC0CEEC-D16B-4610-A4EC-0BC23DDEFB4E}" destId="{BCEA6685-2471-4CD8-A9F3-B6C0C7B17136}" srcOrd="1" destOrd="0" presId="urn:microsoft.com/office/officeart/2005/8/layout/cycle2"/>
    <dgm:cxn modelId="{354715C4-8DA6-4994-9C64-A9AFDD1A1630}" type="presOf" srcId="{05900D33-14D8-4B70-804C-3C76A11AA228}" destId="{059E70C7-1BBD-4CAF-AC95-A082182652D2}" srcOrd="0" destOrd="0" presId="urn:microsoft.com/office/officeart/2005/8/layout/cycle2"/>
    <dgm:cxn modelId="{139305D8-D2BD-40D9-B1D4-EEB064436CC1}" srcId="{ACB5E279-EBAD-48E7-AC18-38C9DD7F52B0}" destId="{078BFA20-B3D2-470D-8967-CC4D0D471008}" srcOrd="1" destOrd="0" parTransId="{FE0E34F2-1714-402C-9D41-0FEF50491AF5}" sibTransId="{A3A8F6F3-42F4-48FB-8506-A39E34FE6CE4}"/>
    <dgm:cxn modelId="{27D00FDC-AAFF-4F8F-A526-0888A2994272}" srcId="{ACB5E279-EBAD-48E7-AC18-38C9DD7F52B0}" destId="{05900D33-14D8-4B70-804C-3C76A11AA228}" srcOrd="0" destOrd="0" parTransId="{99DA3CBF-E38C-4EBD-886A-FC36795EBDA2}" sibTransId="{ADC0CEEC-D16B-4610-A4EC-0BC23DDEFB4E}"/>
    <dgm:cxn modelId="{0C2A38F6-CAD0-447A-AD4E-AED9921F4283}" type="presOf" srcId="{ADC0CEEC-D16B-4610-A4EC-0BC23DDEFB4E}" destId="{29A6B47E-1AA0-4F81-8D41-E127FFFCDE27}" srcOrd="0" destOrd="0" presId="urn:microsoft.com/office/officeart/2005/8/layout/cycle2"/>
    <dgm:cxn modelId="{742D2BFC-471D-4EB3-81D2-133924CE88F6}" type="presOf" srcId="{A3A8F6F3-42F4-48FB-8506-A39E34FE6CE4}" destId="{F06A2EAF-DA39-4537-892C-97F41AFF8E13}" srcOrd="1" destOrd="0" presId="urn:microsoft.com/office/officeart/2005/8/layout/cycle2"/>
    <dgm:cxn modelId="{DD548D76-6609-44FA-8CA0-523A86CE4E02}" type="presParOf" srcId="{824395B9-9709-48A6-8C59-689E99ABC74D}" destId="{059E70C7-1BBD-4CAF-AC95-A082182652D2}" srcOrd="0" destOrd="0" presId="urn:microsoft.com/office/officeart/2005/8/layout/cycle2"/>
    <dgm:cxn modelId="{78C39B58-0210-427D-B3E8-60F89CB27510}" type="presParOf" srcId="{824395B9-9709-48A6-8C59-689E99ABC74D}" destId="{29A6B47E-1AA0-4F81-8D41-E127FFFCDE27}" srcOrd="1" destOrd="0" presId="urn:microsoft.com/office/officeart/2005/8/layout/cycle2"/>
    <dgm:cxn modelId="{E3AB4594-13C8-4F26-BF28-41D392D67354}" type="presParOf" srcId="{29A6B47E-1AA0-4F81-8D41-E127FFFCDE27}" destId="{BCEA6685-2471-4CD8-A9F3-B6C0C7B17136}" srcOrd="0" destOrd="0" presId="urn:microsoft.com/office/officeart/2005/8/layout/cycle2"/>
    <dgm:cxn modelId="{0E881546-66FF-4D93-9F34-5A97FBF6B0F0}" type="presParOf" srcId="{824395B9-9709-48A6-8C59-689E99ABC74D}" destId="{FD0BDA01-CFB1-49F1-AAD2-0ADDA4BA33CD}" srcOrd="2" destOrd="0" presId="urn:microsoft.com/office/officeart/2005/8/layout/cycle2"/>
    <dgm:cxn modelId="{AFAB468F-F38A-4948-924B-E3E6FC357D39}" type="presParOf" srcId="{824395B9-9709-48A6-8C59-689E99ABC74D}" destId="{9BCED291-8BE3-4480-A5AD-E0A9A51630A9}" srcOrd="3" destOrd="0" presId="urn:microsoft.com/office/officeart/2005/8/layout/cycle2"/>
    <dgm:cxn modelId="{264FE987-FE36-4031-84CD-C19CC9B8A0C7}" type="presParOf" srcId="{9BCED291-8BE3-4480-A5AD-E0A9A51630A9}" destId="{F06A2EAF-DA39-4537-892C-97F41AFF8E13}"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13E044B-7456-4915-9AE9-816C07C7E24E}"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50D93A21-E118-4EB2-9400-B320D84372D0}">
      <dgm:prSet custT="1"/>
      <dgm:spPr/>
      <dgm:t>
        <a:bodyPr/>
        <a:lstStyle/>
        <a:p>
          <a:pPr algn="ctr"/>
          <a:r>
            <a:rPr lang="en-US" sz="5400" b="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Design diagram</a:t>
          </a:r>
          <a:endParaRPr lang="en-IN"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1E1B1B9-7F03-4F37-940F-FD553642AA7E}" type="parTrans" cxnId="{9CBFE7BC-3629-4C7D-9822-EBD38237B855}">
      <dgm:prSet/>
      <dgm:spPr/>
      <dgm:t>
        <a:bodyPr/>
        <a:lstStyle/>
        <a:p>
          <a:endParaRPr lang="en-IN"/>
        </a:p>
      </dgm:t>
    </dgm:pt>
    <dgm:pt modelId="{9D8B2538-AB16-4729-9391-119BC2D144FE}" type="sibTrans" cxnId="{9CBFE7BC-3629-4C7D-9822-EBD38237B855}">
      <dgm:prSet/>
      <dgm:spPr/>
      <dgm:t>
        <a:bodyPr/>
        <a:lstStyle/>
        <a:p>
          <a:endParaRPr lang="en-IN"/>
        </a:p>
      </dgm:t>
    </dgm:pt>
    <dgm:pt modelId="{6EF1778C-41F6-401E-B442-C319C6B09FE0}" type="pres">
      <dgm:prSet presAssocID="{C13E044B-7456-4915-9AE9-816C07C7E24E}" presName="linear" presStyleCnt="0">
        <dgm:presLayoutVars>
          <dgm:animLvl val="lvl"/>
          <dgm:resizeHandles val="exact"/>
        </dgm:presLayoutVars>
      </dgm:prSet>
      <dgm:spPr/>
    </dgm:pt>
    <dgm:pt modelId="{EB4EC17D-CCFF-4BC7-861E-B688DA864B27}" type="pres">
      <dgm:prSet presAssocID="{50D93A21-E118-4EB2-9400-B320D84372D0}" presName="parentText" presStyleLbl="node1" presStyleIdx="0" presStyleCnt="1" custLinFactNeighborY="-4782">
        <dgm:presLayoutVars>
          <dgm:chMax val="0"/>
          <dgm:bulletEnabled val="1"/>
        </dgm:presLayoutVars>
      </dgm:prSet>
      <dgm:spPr/>
    </dgm:pt>
  </dgm:ptLst>
  <dgm:cxnLst>
    <dgm:cxn modelId="{28E4E9B6-B301-4CA8-B6F6-C97D56EE36A8}" type="presOf" srcId="{C13E044B-7456-4915-9AE9-816C07C7E24E}" destId="{6EF1778C-41F6-401E-B442-C319C6B09FE0}" srcOrd="0" destOrd="0" presId="urn:microsoft.com/office/officeart/2005/8/layout/vList2"/>
    <dgm:cxn modelId="{9CBFE7BC-3629-4C7D-9822-EBD38237B855}" srcId="{C13E044B-7456-4915-9AE9-816C07C7E24E}" destId="{50D93A21-E118-4EB2-9400-B320D84372D0}" srcOrd="0" destOrd="0" parTransId="{71E1B1B9-7F03-4F37-940F-FD553642AA7E}" sibTransId="{9D8B2538-AB16-4729-9391-119BC2D144FE}"/>
    <dgm:cxn modelId="{0E0E4BDD-7DEC-4569-AAFA-ABF1AFB33AD7}" type="presOf" srcId="{50D93A21-E118-4EB2-9400-B320D84372D0}" destId="{EB4EC17D-CCFF-4BC7-861E-B688DA864B27}" srcOrd="0" destOrd="0" presId="urn:microsoft.com/office/officeart/2005/8/layout/vList2"/>
    <dgm:cxn modelId="{C76CCB59-E809-4CD0-97A2-C6C14EE4019D}" type="presParOf" srcId="{6EF1778C-41F6-401E-B442-C319C6B09FE0}" destId="{EB4EC17D-CCFF-4BC7-861E-B688DA864B2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D6CBFA9-48F0-41FD-98CD-67B50841D299}" type="doc">
      <dgm:prSet loTypeId="urn:microsoft.com/office/officeart/2005/8/layout/process4" loCatId="process" qsTypeId="urn:microsoft.com/office/officeart/2005/8/quickstyle/3d3" qsCatId="3D" csTypeId="urn:microsoft.com/office/officeart/2005/8/colors/accent0_3" csCatId="mainScheme" phldr="1"/>
      <dgm:spPr/>
      <dgm:t>
        <a:bodyPr/>
        <a:lstStyle/>
        <a:p>
          <a:endParaRPr lang="en-IN"/>
        </a:p>
      </dgm:t>
    </dgm:pt>
    <dgm:pt modelId="{4B493401-670C-43B3-A5C6-83030D08A73B}">
      <dgm:prSet custT="1"/>
      <dgm:spPr/>
      <dgm:t>
        <a:bodyPr/>
        <a:lstStyle/>
        <a:p>
          <a:r>
            <a:rPr lang="en-IN" sz="2400" dirty="0">
              <a:latin typeface="Times New Roman" panose="02020603050405020304" pitchFamily="18" charset="0"/>
              <a:cs typeface="Times New Roman" panose="02020603050405020304" pitchFamily="18" charset="0"/>
            </a:rPr>
            <a:t>The camera captures the image and store it in the server</a:t>
          </a:r>
        </a:p>
      </dgm:t>
    </dgm:pt>
    <dgm:pt modelId="{CA68EABA-7B8F-4D61-85AD-3A3E08B215CF}" type="parTrans" cxnId="{2732A379-1B1D-47CD-A7F0-F85134198D68}">
      <dgm:prSet/>
      <dgm:spPr/>
      <dgm:t>
        <a:bodyPr/>
        <a:lstStyle/>
        <a:p>
          <a:endParaRPr lang="en-IN"/>
        </a:p>
      </dgm:t>
    </dgm:pt>
    <dgm:pt modelId="{3832CA9D-32D5-4F71-88A6-356D46E552E0}" type="sibTrans" cxnId="{2732A379-1B1D-47CD-A7F0-F85134198D68}">
      <dgm:prSet/>
      <dgm:spPr/>
      <dgm:t>
        <a:bodyPr/>
        <a:lstStyle/>
        <a:p>
          <a:endParaRPr lang="en-IN"/>
        </a:p>
      </dgm:t>
    </dgm:pt>
    <dgm:pt modelId="{6AAF02E9-18C6-4786-931D-AF7821FEE790}">
      <dgm:prSet custT="1"/>
      <dgm:spPr/>
      <dgm:t>
        <a:bodyPr/>
        <a:lstStyle/>
        <a:p>
          <a:r>
            <a:rPr lang="en-IN" sz="2400" dirty="0">
              <a:latin typeface="Times New Roman" panose="02020603050405020304" pitchFamily="18" charset="0"/>
              <a:cs typeface="Times New Roman" panose="02020603050405020304" pitchFamily="18" charset="0"/>
            </a:rPr>
            <a:t>YOLO algorithm processes the image and detect the congestion and calculate the green signal timing</a:t>
          </a:r>
        </a:p>
      </dgm:t>
    </dgm:pt>
    <dgm:pt modelId="{E5A31B75-8C92-44D1-980D-B199AB883008}" type="parTrans" cxnId="{CAD213D5-2373-42F8-B8A8-7759802D4923}">
      <dgm:prSet/>
      <dgm:spPr/>
      <dgm:t>
        <a:bodyPr/>
        <a:lstStyle/>
        <a:p>
          <a:endParaRPr lang="en-IN"/>
        </a:p>
      </dgm:t>
    </dgm:pt>
    <dgm:pt modelId="{13634E9E-A6FE-4867-B8E6-A09E017FD18D}" type="sibTrans" cxnId="{CAD213D5-2373-42F8-B8A8-7759802D4923}">
      <dgm:prSet/>
      <dgm:spPr/>
      <dgm:t>
        <a:bodyPr/>
        <a:lstStyle/>
        <a:p>
          <a:endParaRPr lang="en-IN"/>
        </a:p>
      </dgm:t>
    </dgm:pt>
    <dgm:pt modelId="{6A3654B6-4BBF-4E85-9D16-E251AF29CC0F}">
      <dgm:prSet custT="1"/>
      <dgm:spPr/>
      <dgm:t>
        <a:bodyPr/>
        <a:lstStyle/>
        <a:p>
          <a:r>
            <a:rPr lang="en-IN" sz="2400" dirty="0">
              <a:latin typeface="Times New Roman" panose="02020603050405020304" pitchFamily="18" charset="0"/>
              <a:cs typeface="Times New Roman" panose="02020603050405020304" pitchFamily="18" charset="0"/>
            </a:rPr>
            <a:t>If there is any emergency vehicle is arriving towards the traffic junction it is detected by YOLO algorithm green signal is turned on for the emergency vehicle</a:t>
          </a:r>
        </a:p>
      </dgm:t>
    </dgm:pt>
    <dgm:pt modelId="{34205E58-1EA0-46AC-BD26-0E42930E2B94}" type="parTrans" cxnId="{0982DFC2-7072-4F76-9880-01A72201FAB9}">
      <dgm:prSet/>
      <dgm:spPr/>
      <dgm:t>
        <a:bodyPr/>
        <a:lstStyle/>
        <a:p>
          <a:endParaRPr lang="en-IN"/>
        </a:p>
      </dgm:t>
    </dgm:pt>
    <dgm:pt modelId="{08DEB10A-C947-4B69-BD29-77EE64A65A8B}" type="sibTrans" cxnId="{0982DFC2-7072-4F76-9880-01A72201FAB9}">
      <dgm:prSet/>
      <dgm:spPr/>
      <dgm:t>
        <a:bodyPr/>
        <a:lstStyle/>
        <a:p>
          <a:endParaRPr lang="en-IN"/>
        </a:p>
      </dgm:t>
    </dgm:pt>
    <dgm:pt modelId="{7EEEAD66-662D-4128-939B-F9C01C69B54D}" type="pres">
      <dgm:prSet presAssocID="{3D6CBFA9-48F0-41FD-98CD-67B50841D299}" presName="Name0" presStyleCnt="0">
        <dgm:presLayoutVars>
          <dgm:dir/>
          <dgm:animLvl val="lvl"/>
          <dgm:resizeHandles val="exact"/>
        </dgm:presLayoutVars>
      </dgm:prSet>
      <dgm:spPr/>
    </dgm:pt>
    <dgm:pt modelId="{61CB6253-1220-471E-98E3-92BC700B82A6}" type="pres">
      <dgm:prSet presAssocID="{6A3654B6-4BBF-4E85-9D16-E251AF29CC0F}" presName="boxAndChildren" presStyleCnt="0"/>
      <dgm:spPr/>
    </dgm:pt>
    <dgm:pt modelId="{403FFC24-211C-4353-9FE6-C2862031A327}" type="pres">
      <dgm:prSet presAssocID="{6A3654B6-4BBF-4E85-9D16-E251AF29CC0F}" presName="parentTextBox" presStyleLbl="node1" presStyleIdx="0" presStyleCnt="3"/>
      <dgm:spPr/>
    </dgm:pt>
    <dgm:pt modelId="{144DE4E2-1174-46BA-B510-87BACC252202}" type="pres">
      <dgm:prSet presAssocID="{13634E9E-A6FE-4867-B8E6-A09E017FD18D}" presName="sp" presStyleCnt="0"/>
      <dgm:spPr/>
    </dgm:pt>
    <dgm:pt modelId="{E1AE6BB1-9D51-4629-B56C-68E147EFD99E}" type="pres">
      <dgm:prSet presAssocID="{6AAF02E9-18C6-4786-931D-AF7821FEE790}" presName="arrowAndChildren" presStyleCnt="0"/>
      <dgm:spPr/>
    </dgm:pt>
    <dgm:pt modelId="{994AF03B-78B6-4BFB-96D7-FF721AF9E666}" type="pres">
      <dgm:prSet presAssocID="{6AAF02E9-18C6-4786-931D-AF7821FEE790}" presName="parentTextArrow" presStyleLbl="node1" presStyleIdx="1" presStyleCnt="3"/>
      <dgm:spPr/>
    </dgm:pt>
    <dgm:pt modelId="{0D95D919-833E-45A0-B94F-E13D6B694C36}" type="pres">
      <dgm:prSet presAssocID="{3832CA9D-32D5-4F71-88A6-356D46E552E0}" presName="sp" presStyleCnt="0"/>
      <dgm:spPr/>
    </dgm:pt>
    <dgm:pt modelId="{0E99F245-C57D-4FF0-A8D4-8C3C1E4C3D8C}" type="pres">
      <dgm:prSet presAssocID="{4B493401-670C-43B3-A5C6-83030D08A73B}" presName="arrowAndChildren" presStyleCnt="0"/>
      <dgm:spPr/>
    </dgm:pt>
    <dgm:pt modelId="{9F549D4B-AC59-4A33-8601-54EA5EDBFA4A}" type="pres">
      <dgm:prSet presAssocID="{4B493401-670C-43B3-A5C6-83030D08A73B}" presName="parentTextArrow" presStyleLbl="node1" presStyleIdx="2" presStyleCnt="3"/>
      <dgm:spPr/>
    </dgm:pt>
  </dgm:ptLst>
  <dgm:cxnLst>
    <dgm:cxn modelId="{3411290F-27B3-479E-BA07-42101FF1DD5B}" type="presOf" srcId="{6AAF02E9-18C6-4786-931D-AF7821FEE790}" destId="{994AF03B-78B6-4BFB-96D7-FF721AF9E666}" srcOrd="0" destOrd="0" presId="urn:microsoft.com/office/officeart/2005/8/layout/process4"/>
    <dgm:cxn modelId="{FE00C356-7058-4DBA-9DE5-B9B5AF2C1CED}" type="presOf" srcId="{6A3654B6-4BBF-4E85-9D16-E251AF29CC0F}" destId="{403FFC24-211C-4353-9FE6-C2862031A327}" srcOrd="0" destOrd="0" presId="urn:microsoft.com/office/officeart/2005/8/layout/process4"/>
    <dgm:cxn modelId="{2732A379-1B1D-47CD-A7F0-F85134198D68}" srcId="{3D6CBFA9-48F0-41FD-98CD-67B50841D299}" destId="{4B493401-670C-43B3-A5C6-83030D08A73B}" srcOrd="0" destOrd="0" parTransId="{CA68EABA-7B8F-4D61-85AD-3A3E08B215CF}" sibTransId="{3832CA9D-32D5-4F71-88A6-356D46E552E0}"/>
    <dgm:cxn modelId="{2CAFB39A-795F-4B8B-BBDF-925739FE4429}" type="presOf" srcId="{3D6CBFA9-48F0-41FD-98CD-67B50841D299}" destId="{7EEEAD66-662D-4128-939B-F9C01C69B54D}" srcOrd="0" destOrd="0" presId="urn:microsoft.com/office/officeart/2005/8/layout/process4"/>
    <dgm:cxn modelId="{0982DFC2-7072-4F76-9880-01A72201FAB9}" srcId="{3D6CBFA9-48F0-41FD-98CD-67B50841D299}" destId="{6A3654B6-4BBF-4E85-9D16-E251AF29CC0F}" srcOrd="2" destOrd="0" parTransId="{34205E58-1EA0-46AC-BD26-0E42930E2B94}" sibTransId="{08DEB10A-C947-4B69-BD29-77EE64A65A8B}"/>
    <dgm:cxn modelId="{CAD213D5-2373-42F8-B8A8-7759802D4923}" srcId="{3D6CBFA9-48F0-41FD-98CD-67B50841D299}" destId="{6AAF02E9-18C6-4786-931D-AF7821FEE790}" srcOrd="1" destOrd="0" parTransId="{E5A31B75-8C92-44D1-980D-B199AB883008}" sibTransId="{13634E9E-A6FE-4867-B8E6-A09E017FD18D}"/>
    <dgm:cxn modelId="{5A9E22F6-8438-4672-AF42-4F0FCFAB672F}" type="presOf" srcId="{4B493401-670C-43B3-A5C6-83030D08A73B}" destId="{9F549D4B-AC59-4A33-8601-54EA5EDBFA4A}" srcOrd="0" destOrd="0" presId="urn:microsoft.com/office/officeart/2005/8/layout/process4"/>
    <dgm:cxn modelId="{153D6CE3-ADE0-4FA4-8E77-A1DF1F7A59AE}" type="presParOf" srcId="{7EEEAD66-662D-4128-939B-F9C01C69B54D}" destId="{61CB6253-1220-471E-98E3-92BC700B82A6}" srcOrd="0" destOrd="0" presId="urn:microsoft.com/office/officeart/2005/8/layout/process4"/>
    <dgm:cxn modelId="{5CCF286B-55B1-4B62-A2A2-92B08F468E78}" type="presParOf" srcId="{61CB6253-1220-471E-98E3-92BC700B82A6}" destId="{403FFC24-211C-4353-9FE6-C2862031A327}" srcOrd="0" destOrd="0" presId="urn:microsoft.com/office/officeart/2005/8/layout/process4"/>
    <dgm:cxn modelId="{8A35F261-378A-40AA-8BDA-186BF02EC988}" type="presParOf" srcId="{7EEEAD66-662D-4128-939B-F9C01C69B54D}" destId="{144DE4E2-1174-46BA-B510-87BACC252202}" srcOrd="1" destOrd="0" presId="urn:microsoft.com/office/officeart/2005/8/layout/process4"/>
    <dgm:cxn modelId="{39F9421E-911B-4669-90D0-BC1D832918B5}" type="presParOf" srcId="{7EEEAD66-662D-4128-939B-F9C01C69B54D}" destId="{E1AE6BB1-9D51-4629-B56C-68E147EFD99E}" srcOrd="2" destOrd="0" presId="urn:microsoft.com/office/officeart/2005/8/layout/process4"/>
    <dgm:cxn modelId="{0057D88A-6553-4289-86F6-2E37466A769E}" type="presParOf" srcId="{E1AE6BB1-9D51-4629-B56C-68E147EFD99E}" destId="{994AF03B-78B6-4BFB-96D7-FF721AF9E666}" srcOrd="0" destOrd="0" presId="urn:microsoft.com/office/officeart/2005/8/layout/process4"/>
    <dgm:cxn modelId="{2B00B061-89EE-4D59-A7AC-C4FFA1ABD2B9}" type="presParOf" srcId="{7EEEAD66-662D-4128-939B-F9C01C69B54D}" destId="{0D95D919-833E-45A0-B94F-E13D6B694C36}" srcOrd="3" destOrd="0" presId="urn:microsoft.com/office/officeart/2005/8/layout/process4"/>
    <dgm:cxn modelId="{418CD5D4-EBC8-495E-9268-876DE6955668}" type="presParOf" srcId="{7EEEAD66-662D-4128-939B-F9C01C69B54D}" destId="{0E99F245-C57D-4FF0-A8D4-8C3C1E4C3D8C}" srcOrd="4" destOrd="0" presId="urn:microsoft.com/office/officeart/2005/8/layout/process4"/>
    <dgm:cxn modelId="{7502C2F0-B18E-4B2A-98E0-EE76C075EBFB}" type="presParOf" srcId="{0E99F245-C57D-4FF0-A8D4-8C3C1E4C3D8C}" destId="{9F549D4B-AC59-4A33-8601-54EA5EDBFA4A}"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7EE967E-09D9-4878-B9D0-C9F5DBECA8D4}"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934A0ED1-C1B9-47FC-915E-71BA36B3E204}">
      <dgm:prSet/>
      <dgm:spPr/>
      <dgm:t>
        <a:bodyPr/>
        <a:lstStyle/>
        <a:p>
          <a:pPr algn="ctr"/>
          <a:r>
            <a:rPr lang="en-IN" dirty="0">
              <a:latin typeface="Algerian" panose="04020705040A02060702" pitchFamily="82" charset="0"/>
            </a:rPr>
            <a:t>Conclusion</a:t>
          </a:r>
        </a:p>
      </dgm:t>
    </dgm:pt>
    <dgm:pt modelId="{86264640-8E90-48C4-8845-783EDFDDB3E6}" type="parTrans" cxnId="{4C219919-53E7-4FF6-A415-6F6F9203404C}">
      <dgm:prSet/>
      <dgm:spPr/>
      <dgm:t>
        <a:bodyPr/>
        <a:lstStyle/>
        <a:p>
          <a:endParaRPr lang="en-IN"/>
        </a:p>
      </dgm:t>
    </dgm:pt>
    <dgm:pt modelId="{5C32119E-0403-44F9-BA23-79D7DF69B0D0}" type="sibTrans" cxnId="{4C219919-53E7-4FF6-A415-6F6F9203404C}">
      <dgm:prSet/>
      <dgm:spPr/>
      <dgm:t>
        <a:bodyPr/>
        <a:lstStyle/>
        <a:p>
          <a:endParaRPr lang="en-IN"/>
        </a:p>
      </dgm:t>
    </dgm:pt>
    <dgm:pt modelId="{1B93657D-96B2-4CD3-AB60-A8D33F7D5D1B}" type="pres">
      <dgm:prSet presAssocID="{B7EE967E-09D9-4878-B9D0-C9F5DBECA8D4}" presName="linear" presStyleCnt="0">
        <dgm:presLayoutVars>
          <dgm:animLvl val="lvl"/>
          <dgm:resizeHandles val="exact"/>
        </dgm:presLayoutVars>
      </dgm:prSet>
      <dgm:spPr/>
    </dgm:pt>
    <dgm:pt modelId="{AE6C5298-5C4C-4A6F-BD0D-42ADCDC279D3}" type="pres">
      <dgm:prSet presAssocID="{934A0ED1-C1B9-47FC-915E-71BA36B3E204}" presName="parentText" presStyleLbl="node1" presStyleIdx="0" presStyleCnt="1">
        <dgm:presLayoutVars>
          <dgm:chMax val="0"/>
          <dgm:bulletEnabled val="1"/>
        </dgm:presLayoutVars>
      </dgm:prSet>
      <dgm:spPr/>
    </dgm:pt>
  </dgm:ptLst>
  <dgm:cxnLst>
    <dgm:cxn modelId="{4C219919-53E7-4FF6-A415-6F6F9203404C}" srcId="{B7EE967E-09D9-4878-B9D0-C9F5DBECA8D4}" destId="{934A0ED1-C1B9-47FC-915E-71BA36B3E204}" srcOrd="0" destOrd="0" parTransId="{86264640-8E90-48C4-8845-783EDFDDB3E6}" sibTransId="{5C32119E-0403-44F9-BA23-79D7DF69B0D0}"/>
    <dgm:cxn modelId="{FC89AF45-98CD-4D3F-AD45-C248A0664CFA}" type="presOf" srcId="{B7EE967E-09D9-4878-B9D0-C9F5DBECA8D4}" destId="{1B93657D-96B2-4CD3-AB60-A8D33F7D5D1B}" srcOrd="0" destOrd="0" presId="urn:microsoft.com/office/officeart/2005/8/layout/vList2"/>
    <dgm:cxn modelId="{6316A4D1-6974-4307-9AE1-55C83C087448}" type="presOf" srcId="{934A0ED1-C1B9-47FC-915E-71BA36B3E204}" destId="{AE6C5298-5C4C-4A6F-BD0D-42ADCDC279D3}" srcOrd="0" destOrd="0" presId="urn:microsoft.com/office/officeart/2005/8/layout/vList2"/>
    <dgm:cxn modelId="{3EE81179-5F03-4307-8FFE-9EC240CC9038}" type="presParOf" srcId="{1B93657D-96B2-4CD3-AB60-A8D33F7D5D1B}" destId="{AE6C5298-5C4C-4A6F-BD0D-42ADCDC279D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E20F4E-C8F5-482D-8E05-27CE01050CE0}" type="doc">
      <dgm:prSet loTypeId="urn:microsoft.com/office/officeart/2005/8/layout/process3" loCatId="process" qsTypeId="urn:microsoft.com/office/officeart/2005/8/quickstyle/3d3" qsCatId="3D" csTypeId="urn:microsoft.com/office/officeart/2005/8/colors/accent0_3" csCatId="mainScheme" phldr="1"/>
      <dgm:spPr/>
      <dgm:t>
        <a:bodyPr/>
        <a:lstStyle/>
        <a:p>
          <a:endParaRPr lang="en-IN"/>
        </a:p>
      </dgm:t>
    </dgm:pt>
    <dgm:pt modelId="{E576FB13-81C1-4D3E-AB03-FE2E7222E373}">
      <dgm:prSet/>
      <dgm:spPr/>
      <dgm:t>
        <a:bodyPr/>
        <a:lstStyle/>
        <a:p>
          <a:r>
            <a:rPr lang="en-US" b="0" dirty="0">
              <a:latin typeface="Algerian" panose="04020705040A02060702" pitchFamily="82" charset="0"/>
            </a:rPr>
            <a:t>Presented By</a:t>
          </a:r>
          <a:endParaRPr lang="en-IN" b="0" dirty="0">
            <a:latin typeface="Algerian" panose="04020705040A02060702" pitchFamily="82" charset="0"/>
          </a:endParaRPr>
        </a:p>
      </dgm:t>
    </dgm:pt>
    <dgm:pt modelId="{9C2D27EE-2F4D-4124-BB06-A3DAC3E5AE17}" type="parTrans" cxnId="{E214FF50-75B0-4532-8827-568D3C62CE76}">
      <dgm:prSet/>
      <dgm:spPr/>
      <dgm:t>
        <a:bodyPr/>
        <a:lstStyle/>
        <a:p>
          <a:endParaRPr lang="en-IN"/>
        </a:p>
      </dgm:t>
    </dgm:pt>
    <dgm:pt modelId="{6278A11B-08DE-4A4B-81CD-8B94906A9735}" type="sibTrans" cxnId="{E214FF50-75B0-4532-8827-568D3C62CE76}">
      <dgm:prSet/>
      <dgm:spPr/>
      <dgm:t>
        <a:bodyPr/>
        <a:lstStyle/>
        <a:p>
          <a:endParaRPr lang="en-IN"/>
        </a:p>
      </dgm:t>
    </dgm:pt>
    <dgm:pt modelId="{74FAEC34-9163-4DB5-9CEA-BF5214D6BBAA}">
      <dgm:prSet/>
      <dgm:spPr/>
      <dgm:t>
        <a:bodyPr/>
        <a:lstStyle/>
        <a:p>
          <a:r>
            <a:rPr lang="en-US" b="0" dirty="0">
              <a:latin typeface="Algerian" panose="04020705040A02060702" pitchFamily="82" charset="0"/>
            </a:rPr>
            <a:t>Guide </a:t>
          </a:r>
          <a:endParaRPr lang="en-IN" b="0" dirty="0">
            <a:latin typeface="Algerian" panose="04020705040A02060702" pitchFamily="82" charset="0"/>
          </a:endParaRPr>
        </a:p>
      </dgm:t>
    </dgm:pt>
    <dgm:pt modelId="{6CF6D2A1-27A1-44E9-B26C-605CAE1106BC}" type="parTrans" cxnId="{3990EA03-9379-464B-8AF9-1447FD9E5645}">
      <dgm:prSet/>
      <dgm:spPr/>
      <dgm:t>
        <a:bodyPr/>
        <a:lstStyle/>
        <a:p>
          <a:endParaRPr lang="en-IN"/>
        </a:p>
      </dgm:t>
    </dgm:pt>
    <dgm:pt modelId="{FF2FC1C7-9C4D-4781-A1F8-37F2141355A9}" type="sibTrans" cxnId="{3990EA03-9379-464B-8AF9-1447FD9E5645}">
      <dgm:prSet/>
      <dgm:spPr/>
      <dgm:t>
        <a:bodyPr/>
        <a:lstStyle/>
        <a:p>
          <a:endParaRPr lang="en-IN"/>
        </a:p>
      </dgm:t>
    </dgm:pt>
    <dgm:pt modelId="{84E9DB98-729E-40BC-8072-B640D0EDE72D}">
      <dgm:prSet custT="1"/>
      <dgm:spPr/>
      <dgm:t>
        <a:bodyPr/>
        <a:lstStyle/>
        <a:p>
          <a:pPr algn="ctr">
            <a:buFontTx/>
            <a:buNone/>
          </a:pPr>
          <a:r>
            <a:rPr lang="en-US" sz="1500" b="0" dirty="0">
              <a:latin typeface="Algerian" panose="04020705040A02060702" pitchFamily="82" charset="0"/>
            </a:rPr>
            <a:t>Abhishek K L</a:t>
          </a:r>
          <a:endParaRPr lang="en-IN" sz="1200" b="0" dirty="0">
            <a:latin typeface="Algerian" panose="04020705040A02060702" pitchFamily="82" charset="0"/>
          </a:endParaRPr>
        </a:p>
      </dgm:t>
    </dgm:pt>
    <dgm:pt modelId="{954B721E-AF6B-4C31-AFED-7AC5AC4920B9}" type="parTrans" cxnId="{38630E94-6A26-4D7C-A4DC-FC13340B9B7F}">
      <dgm:prSet/>
      <dgm:spPr/>
      <dgm:t>
        <a:bodyPr/>
        <a:lstStyle/>
        <a:p>
          <a:endParaRPr lang="en-IN"/>
        </a:p>
      </dgm:t>
    </dgm:pt>
    <dgm:pt modelId="{D430C7A7-657A-410F-8E50-7FFB1BA53C8B}" type="sibTrans" cxnId="{38630E94-6A26-4D7C-A4DC-FC13340B9B7F}">
      <dgm:prSet/>
      <dgm:spPr/>
      <dgm:t>
        <a:bodyPr/>
        <a:lstStyle/>
        <a:p>
          <a:endParaRPr lang="en-IN"/>
        </a:p>
      </dgm:t>
    </dgm:pt>
    <dgm:pt modelId="{7AE725C7-BD79-4A41-ADA1-5009082C9E9B}">
      <dgm:prSet/>
      <dgm:spPr/>
      <dgm:t>
        <a:bodyPr/>
        <a:lstStyle/>
        <a:p>
          <a:pPr>
            <a:buFontTx/>
            <a:buNone/>
          </a:pPr>
          <a:r>
            <a:rPr lang="en-US" b="0" dirty="0">
              <a:latin typeface="Algerian" panose="04020705040A02060702" pitchFamily="82" charset="0"/>
            </a:rPr>
            <a:t>1MS22MC016</a:t>
          </a:r>
          <a:endParaRPr lang="en-IN" b="0" dirty="0">
            <a:latin typeface="Algerian" panose="04020705040A02060702" pitchFamily="82" charset="0"/>
          </a:endParaRPr>
        </a:p>
      </dgm:t>
    </dgm:pt>
    <dgm:pt modelId="{036D1030-03DE-4F3C-95A2-224288F529FF}" type="sibTrans" cxnId="{C26EE2C7-FD14-4B95-A802-419611F00980}">
      <dgm:prSet/>
      <dgm:spPr/>
      <dgm:t>
        <a:bodyPr/>
        <a:lstStyle/>
        <a:p>
          <a:endParaRPr lang="en-IN"/>
        </a:p>
      </dgm:t>
    </dgm:pt>
    <dgm:pt modelId="{728C89C1-59E7-49D9-B135-665084B634FF}" type="parTrans" cxnId="{C26EE2C7-FD14-4B95-A802-419611F00980}">
      <dgm:prSet/>
      <dgm:spPr/>
      <dgm:t>
        <a:bodyPr/>
        <a:lstStyle/>
        <a:p>
          <a:endParaRPr lang="en-IN"/>
        </a:p>
      </dgm:t>
    </dgm:pt>
    <dgm:pt modelId="{4DD7E8C5-2550-477A-9183-0032984E77A0}">
      <dgm:prSet/>
      <dgm:spPr/>
      <dgm:t>
        <a:bodyPr/>
        <a:lstStyle/>
        <a:p>
          <a:pPr>
            <a:buFontTx/>
            <a:buNone/>
          </a:pPr>
          <a:r>
            <a:rPr lang="en-US" b="0" dirty="0">
              <a:latin typeface="Algerian" panose="04020705040A02060702" pitchFamily="82" charset="0"/>
            </a:rPr>
            <a:t>Komal S </a:t>
          </a:r>
          <a:r>
            <a:rPr lang="en-US" b="0" dirty="0" err="1">
              <a:latin typeface="Algerian" panose="04020705040A02060702" pitchFamily="82" charset="0"/>
            </a:rPr>
            <a:t>Kallanagoudar</a:t>
          </a:r>
          <a:endParaRPr lang="en-IN" b="0" dirty="0">
            <a:latin typeface="Algerian" panose="04020705040A02060702" pitchFamily="82" charset="0"/>
          </a:endParaRPr>
        </a:p>
      </dgm:t>
    </dgm:pt>
    <dgm:pt modelId="{A24B51DA-0DCE-48CF-99A8-BD1EC1F170A9}" type="parTrans" cxnId="{835BFB69-D8C5-4AD5-B035-53DA46D5ADBF}">
      <dgm:prSet/>
      <dgm:spPr/>
      <dgm:t>
        <a:bodyPr/>
        <a:lstStyle/>
        <a:p>
          <a:endParaRPr lang="en-IN"/>
        </a:p>
      </dgm:t>
    </dgm:pt>
    <dgm:pt modelId="{BF611F2F-0B7B-422C-BF93-1B62C3FF53E4}" type="sibTrans" cxnId="{835BFB69-D8C5-4AD5-B035-53DA46D5ADBF}">
      <dgm:prSet/>
      <dgm:spPr/>
      <dgm:t>
        <a:bodyPr/>
        <a:lstStyle/>
        <a:p>
          <a:endParaRPr lang="en-IN"/>
        </a:p>
      </dgm:t>
    </dgm:pt>
    <dgm:pt modelId="{17BBE6D7-D4FA-4F17-AAFE-96434F4AB843}">
      <dgm:prSet/>
      <dgm:spPr/>
      <dgm:t>
        <a:bodyPr/>
        <a:lstStyle/>
        <a:p>
          <a:r>
            <a:rPr lang="en-US" b="0" dirty="0">
              <a:latin typeface="Algerian" panose="04020705040A02060702" pitchFamily="82" charset="0"/>
            </a:rPr>
            <a:t>Dept MCA</a:t>
          </a:r>
          <a:endParaRPr lang="en-IN" b="0" dirty="0">
            <a:latin typeface="Algerian" panose="04020705040A02060702" pitchFamily="82" charset="0"/>
          </a:endParaRPr>
        </a:p>
      </dgm:t>
    </dgm:pt>
    <dgm:pt modelId="{4935484E-C56D-4D7D-9064-9108A91A6103}" type="parTrans" cxnId="{F6B65D26-DDEF-4F31-A6C0-1B1E0E9C7C89}">
      <dgm:prSet/>
      <dgm:spPr/>
      <dgm:t>
        <a:bodyPr/>
        <a:lstStyle/>
        <a:p>
          <a:endParaRPr lang="en-IN"/>
        </a:p>
      </dgm:t>
    </dgm:pt>
    <dgm:pt modelId="{8BB7E7F2-EF93-4EB3-8E39-29EF378EAC21}" type="sibTrans" cxnId="{F6B65D26-DDEF-4F31-A6C0-1B1E0E9C7C89}">
      <dgm:prSet/>
      <dgm:spPr/>
      <dgm:t>
        <a:bodyPr/>
        <a:lstStyle/>
        <a:p>
          <a:endParaRPr lang="en-IN"/>
        </a:p>
      </dgm:t>
    </dgm:pt>
    <dgm:pt modelId="{AEBCA16D-DC0C-4100-8319-E280A651D7CF}">
      <dgm:prSet/>
      <dgm:spPr/>
      <dgm:t>
        <a:bodyPr/>
        <a:lstStyle/>
        <a:p>
          <a:pPr>
            <a:buFontTx/>
            <a:buNone/>
          </a:pPr>
          <a:r>
            <a:rPr lang="en-US" b="0" dirty="0">
              <a:latin typeface="Algerian" panose="04020705040A02060702" pitchFamily="82" charset="0"/>
            </a:rPr>
            <a:t>MCA41</a:t>
          </a:r>
          <a:endParaRPr lang="en-IN" b="0" dirty="0">
            <a:latin typeface="Algerian" panose="04020705040A02060702" pitchFamily="82" charset="0"/>
          </a:endParaRPr>
        </a:p>
      </dgm:t>
    </dgm:pt>
    <dgm:pt modelId="{132002B2-3F1C-47BF-801F-6F94770CABB1}" type="parTrans" cxnId="{D4FCAE03-C902-454C-9378-FDDED78A879E}">
      <dgm:prSet/>
      <dgm:spPr/>
      <dgm:t>
        <a:bodyPr/>
        <a:lstStyle/>
        <a:p>
          <a:endParaRPr lang="en-IN"/>
        </a:p>
      </dgm:t>
    </dgm:pt>
    <dgm:pt modelId="{012E0BD1-C0AC-43D2-B42D-9069EA91A9FC}" type="sibTrans" cxnId="{D4FCAE03-C902-454C-9378-FDDED78A879E}">
      <dgm:prSet/>
      <dgm:spPr/>
      <dgm:t>
        <a:bodyPr/>
        <a:lstStyle/>
        <a:p>
          <a:endParaRPr lang="en-IN"/>
        </a:p>
      </dgm:t>
    </dgm:pt>
    <dgm:pt modelId="{CD1FDF51-63DB-4794-9E1F-2A3FFED3F3A3}">
      <dgm:prSet/>
      <dgm:spPr/>
      <dgm:t>
        <a:bodyPr/>
        <a:lstStyle/>
        <a:p>
          <a:pPr>
            <a:buFontTx/>
            <a:buNone/>
          </a:pPr>
          <a:r>
            <a:rPr lang="en-US" b="0" dirty="0">
              <a:latin typeface="Algerian" panose="04020705040A02060702" pitchFamily="82" charset="0"/>
            </a:rPr>
            <a:t>Project work</a:t>
          </a:r>
          <a:endParaRPr lang="en-IN" b="0" dirty="0">
            <a:latin typeface="Algerian" panose="04020705040A02060702" pitchFamily="82" charset="0"/>
          </a:endParaRPr>
        </a:p>
      </dgm:t>
    </dgm:pt>
    <dgm:pt modelId="{B2B601D8-03B9-4B5C-AFE2-C1BBE3C3FFC1}" type="parTrans" cxnId="{567B98F3-EEE5-4A61-B064-7413A5621A8E}">
      <dgm:prSet/>
      <dgm:spPr/>
      <dgm:t>
        <a:bodyPr/>
        <a:lstStyle/>
        <a:p>
          <a:endParaRPr lang="en-IN"/>
        </a:p>
      </dgm:t>
    </dgm:pt>
    <dgm:pt modelId="{0929F358-06D2-4C55-A663-FEDEAFC089CB}" type="sibTrans" cxnId="{567B98F3-EEE5-4A61-B064-7413A5621A8E}">
      <dgm:prSet/>
      <dgm:spPr/>
      <dgm:t>
        <a:bodyPr/>
        <a:lstStyle/>
        <a:p>
          <a:endParaRPr lang="en-IN"/>
        </a:p>
      </dgm:t>
    </dgm:pt>
    <dgm:pt modelId="{F903D7C7-7667-485F-A49C-AC26C19BB97C}">
      <dgm:prSet custT="1"/>
      <dgm:spPr/>
      <dgm:t>
        <a:bodyPr/>
        <a:lstStyle/>
        <a:p>
          <a:pPr algn="l">
            <a:buFontTx/>
            <a:buNone/>
          </a:pPr>
          <a:r>
            <a:rPr lang="en-US" sz="1200" b="0">
              <a:latin typeface="Algerian" panose="04020705040A02060702" pitchFamily="82" charset="0"/>
            </a:rPr>
            <a:t>Assistant </a:t>
          </a:r>
          <a:r>
            <a:rPr lang="en-US" sz="1200" b="0" dirty="0">
              <a:latin typeface="Algerian" panose="04020705040A02060702" pitchFamily="82" charset="0"/>
            </a:rPr>
            <a:t>Professor</a:t>
          </a:r>
          <a:endParaRPr lang="en-IN" sz="1200" b="0" dirty="0">
            <a:latin typeface="Algerian" panose="04020705040A02060702" pitchFamily="82" charset="0"/>
          </a:endParaRPr>
        </a:p>
      </dgm:t>
    </dgm:pt>
    <dgm:pt modelId="{D5ED4819-13E4-4473-99A6-F58B60E3300A}" type="parTrans" cxnId="{AE724FDD-89F1-4DA2-B99A-698C51888DE4}">
      <dgm:prSet/>
      <dgm:spPr/>
      <dgm:t>
        <a:bodyPr/>
        <a:lstStyle/>
        <a:p>
          <a:endParaRPr lang="en-IN"/>
        </a:p>
      </dgm:t>
    </dgm:pt>
    <dgm:pt modelId="{44E5D795-F494-4E5D-BBB8-123F66A97DEE}" type="sibTrans" cxnId="{AE724FDD-89F1-4DA2-B99A-698C51888DE4}">
      <dgm:prSet/>
      <dgm:spPr/>
      <dgm:t>
        <a:bodyPr/>
        <a:lstStyle/>
        <a:p>
          <a:endParaRPr lang="en-IN"/>
        </a:p>
      </dgm:t>
    </dgm:pt>
    <dgm:pt modelId="{2B9F16A2-AA6F-46F5-BEDC-D5CB119BF0B0}" type="pres">
      <dgm:prSet presAssocID="{BEE20F4E-C8F5-482D-8E05-27CE01050CE0}" presName="linearFlow" presStyleCnt="0">
        <dgm:presLayoutVars>
          <dgm:dir/>
          <dgm:animLvl val="lvl"/>
          <dgm:resizeHandles val="exact"/>
        </dgm:presLayoutVars>
      </dgm:prSet>
      <dgm:spPr/>
    </dgm:pt>
    <dgm:pt modelId="{A7CC8656-145C-4FD1-98E1-4BC1AA2DE599}" type="pres">
      <dgm:prSet presAssocID="{17BBE6D7-D4FA-4F17-AAFE-96434F4AB843}" presName="composite" presStyleCnt="0"/>
      <dgm:spPr/>
    </dgm:pt>
    <dgm:pt modelId="{43565893-9ECB-466A-9830-73CCCA606D50}" type="pres">
      <dgm:prSet presAssocID="{17BBE6D7-D4FA-4F17-AAFE-96434F4AB843}" presName="parTx" presStyleLbl="node1" presStyleIdx="0" presStyleCnt="3">
        <dgm:presLayoutVars>
          <dgm:chMax val="0"/>
          <dgm:chPref val="0"/>
          <dgm:bulletEnabled val="1"/>
        </dgm:presLayoutVars>
      </dgm:prSet>
      <dgm:spPr/>
    </dgm:pt>
    <dgm:pt modelId="{2454F4C1-2567-419E-BBC0-2C56D78C9419}" type="pres">
      <dgm:prSet presAssocID="{17BBE6D7-D4FA-4F17-AAFE-96434F4AB843}" presName="parSh" presStyleLbl="node1" presStyleIdx="0" presStyleCnt="3"/>
      <dgm:spPr/>
    </dgm:pt>
    <dgm:pt modelId="{0FCEA18F-9000-483A-87F1-836198BE89F3}" type="pres">
      <dgm:prSet presAssocID="{17BBE6D7-D4FA-4F17-AAFE-96434F4AB843}" presName="desTx" presStyleLbl="fgAcc1" presStyleIdx="0" presStyleCnt="3">
        <dgm:presLayoutVars>
          <dgm:bulletEnabled val="1"/>
        </dgm:presLayoutVars>
      </dgm:prSet>
      <dgm:spPr/>
    </dgm:pt>
    <dgm:pt modelId="{A143A89A-1031-47DF-B565-F602057E5442}" type="pres">
      <dgm:prSet presAssocID="{8BB7E7F2-EF93-4EB3-8E39-29EF378EAC21}" presName="sibTrans" presStyleLbl="sibTrans2D1" presStyleIdx="0" presStyleCnt="2"/>
      <dgm:spPr/>
    </dgm:pt>
    <dgm:pt modelId="{7AA0208D-844C-4B60-981E-7766EEFFD9A7}" type="pres">
      <dgm:prSet presAssocID="{8BB7E7F2-EF93-4EB3-8E39-29EF378EAC21}" presName="connTx" presStyleLbl="sibTrans2D1" presStyleIdx="0" presStyleCnt="2"/>
      <dgm:spPr/>
    </dgm:pt>
    <dgm:pt modelId="{540EDB84-1351-47B0-806A-DD9858BF744B}" type="pres">
      <dgm:prSet presAssocID="{E576FB13-81C1-4D3E-AB03-FE2E7222E373}" presName="composite" presStyleCnt="0"/>
      <dgm:spPr/>
    </dgm:pt>
    <dgm:pt modelId="{5F08845F-DED7-41BD-B376-E16A631ED680}" type="pres">
      <dgm:prSet presAssocID="{E576FB13-81C1-4D3E-AB03-FE2E7222E373}" presName="parTx" presStyleLbl="node1" presStyleIdx="0" presStyleCnt="3">
        <dgm:presLayoutVars>
          <dgm:chMax val="0"/>
          <dgm:chPref val="0"/>
          <dgm:bulletEnabled val="1"/>
        </dgm:presLayoutVars>
      </dgm:prSet>
      <dgm:spPr/>
    </dgm:pt>
    <dgm:pt modelId="{A749F921-6F60-4931-9CBE-E80B4CE90A02}" type="pres">
      <dgm:prSet presAssocID="{E576FB13-81C1-4D3E-AB03-FE2E7222E373}" presName="parSh" presStyleLbl="node1" presStyleIdx="1" presStyleCnt="3"/>
      <dgm:spPr/>
    </dgm:pt>
    <dgm:pt modelId="{413B0A6D-2AAD-436D-B69D-F4CBEDD0E3A2}" type="pres">
      <dgm:prSet presAssocID="{E576FB13-81C1-4D3E-AB03-FE2E7222E373}" presName="desTx" presStyleLbl="fgAcc1" presStyleIdx="1" presStyleCnt="3">
        <dgm:presLayoutVars>
          <dgm:bulletEnabled val="1"/>
        </dgm:presLayoutVars>
      </dgm:prSet>
      <dgm:spPr/>
    </dgm:pt>
    <dgm:pt modelId="{6117CF8F-9F3C-4641-8F64-99219F202F41}" type="pres">
      <dgm:prSet presAssocID="{6278A11B-08DE-4A4B-81CD-8B94906A9735}" presName="sibTrans" presStyleLbl="sibTrans2D1" presStyleIdx="1" presStyleCnt="2"/>
      <dgm:spPr/>
    </dgm:pt>
    <dgm:pt modelId="{BDED515E-12EB-4580-8C97-46F39D08FADE}" type="pres">
      <dgm:prSet presAssocID="{6278A11B-08DE-4A4B-81CD-8B94906A9735}" presName="connTx" presStyleLbl="sibTrans2D1" presStyleIdx="1" presStyleCnt="2"/>
      <dgm:spPr/>
    </dgm:pt>
    <dgm:pt modelId="{CE015C14-E0BD-4FB7-9890-B49C3903F638}" type="pres">
      <dgm:prSet presAssocID="{74FAEC34-9163-4DB5-9CEA-BF5214D6BBAA}" presName="composite" presStyleCnt="0"/>
      <dgm:spPr/>
    </dgm:pt>
    <dgm:pt modelId="{4348AFBB-5213-4C49-9652-B661EECA3126}" type="pres">
      <dgm:prSet presAssocID="{74FAEC34-9163-4DB5-9CEA-BF5214D6BBAA}" presName="parTx" presStyleLbl="node1" presStyleIdx="1" presStyleCnt="3">
        <dgm:presLayoutVars>
          <dgm:chMax val="0"/>
          <dgm:chPref val="0"/>
          <dgm:bulletEnabled val="1"/>
        </dgm:presLayoutVars>
      </dgm:prSet>
      <dgm:spPr/>
    </dgm:pt>
    <dgm:pt modelId="{0C7585EF-6560-4E0F-9BD3-DCDA226FE2C6}" type="pres">
      <dgm:prSet presAssocID="{74FAEC34-9163-4DB5-9CEA-BF5214D6BBAA}" presName="parSh" presStyleLbl="node1" presStyleIdx="2" presStyleCnt="3"/>
      <dgm:spPr/>
    </dgm:pt>
    <dgm:pt modelId="{BDDA5C90-B193-4DF0-969D-8EBA25B8F3BD}" type="pres">
      <dgm:prSet presAssocID="{74FAEC34-9163-4DB5-9CEA-BF5214D6BBAA}" presName="desTx" presStyleLbl="fgAcc1" presStyleIdx="2" presStyleCnt="3">
        <dgm:presLayoutVars>
          <dgm:bulletEnabled val="1"/>
        </dgm:presLayoutVars>
      </dgm:prSet>
      <dgm:spPr/>
    </dgm:pt>
  </dgm:ptLst>
  <dgm:cxnLst>
    <dgm:cxn modelId="{D4FCAE03-C902-454C-9378-FDDED78A879E}" srcId="{17BBE6D7-D4FA-4F17-AAFE-96434F4AB843}" destId="{AEBCA16D-DC0C-4100-8319-E280A651D7CF}" srcOrd="1" destOrd="0" parTransId="{132002B2-3F1C-47BF-801F-6F94770CABB1}" sibTransId="{012E0BD1-C0AC-43D2-B42D-9069EA91A9FC}"/>
    <dgm:cxn modelId="{3990EA03-9379-464B-8AF9-1447FD9E5645}" srcId="{BEE20F4E-C8F5-482D-8E05-27CE01050CE0}" destId="{74FAEC34-9163-4DB5-9CEA-BF5214D6BBAA}" srcOrd="2" destOrd="0" parTransId="{6CF6D2A1-27A1-44E9-B26C-605CAE1106BC}" sibTransId="{FF2FC1C7-9C4D-4781-A1F8-37F2141355A9}"/>
    <dgm:cxn modelId="{48B25115-6984-4524-AFA4-7BD8D6D08D4C}" type="presOf" srcId="{74FAEC34-9163-4DB5-9CEA-BF5214D6BBAA}" destId="{4348AFBB-5213-4C49-9652-B661EECA3126}" srcOrd="0" destOrd="0" presId="urn:microsoft.com/office/officeart/2005/8/layout/process3"/>
    <dgm:cxn modelId="{1EFE1C1E-191A-43BC-A535-597B4653743A}" type="presOf" srcId="{4DD7E8C5-2550-477A-9183-0032984E77A0}" destId="{413B0A6D-2AAD-436D-B69D-F4CBEDD0E3A2}" srcOrd="0" destOrd="0" presId="urn:microsoft.com/office/officeart/2005/8/layout/process3"/>
    <dgm:cxn modelId="{F6B65D26-DDEF-4F31-A6C0-1B1E0E9C7C89}" srcId="{BEE20F4E-C8F5-482D-8E05-27CE01050CE0}" destId="{17BBE6D7-D4FA-4F17-AAFE-96434F4AB843}" srcOrd="0" destOrd="0" parTransId="{4935484E-C56D-4D7D-9064-9108A91A6103}" sibTransId="{8BB7E7F2-EF93-4EB3-8E39-29EF378EAC21}"/>
    <dgm:cxn modelId="{B7C4AE60-C9C3-437D-8D59-7686EFCE2FAF}" type="presOf" srcId="{E576FB13-81C1-4D3E-AB03-FE2E7222E373}" destId="{A749F921-6F60-4931-9CBE-E80B4CE90A02}" srcOrd="1" destOrd="0" presId="urn:microsoft.com/office/officeart/2005/8/layout/process3"/>
    <dgm:cxn modelId="{06CE5165-24CD-4C65-90A3-7247FEDDFA42}" type="presOf" srcId="{84E9DB98-729E-40BC-8072-B640D0EDE72D}" destId="{BDDA5C90-B193-4DF0-969D-8EBA25B8F3BD}" srcOrd="0" destOrd="0" presId="urn:microsoft.com/office/officeart/2005/8/layout/process3"/>
    <dgm:cxn modelId="{835BFB69-D8C5-4AD5-B035-53DA46D5ADBF}" srcId="{E576FB13-81C1-4D3E-AB03-FE2E7222E373}" destId="{4DD7E8C5-2550-477A-9183-0032984E77A0}" srcOrd="0" destOrd="0" parTransId="{A24B51DA-0DCE-48CF-99A8-BD1EC1F170A9}" sibTransId="{BF611F2F-0B7B-422C-BF93-1B62C3FF53E4}"/>
    <dgm:cxn modelId="{F8F8B46F-7D4F-4974-BFE4-C882C167EE13}" type="presOf" srcId="{17BBE6D7-D4FA-4F17-AAFE-96434F4AB843}" destId="{2454F4C1-2567-419E-BBC0-2C56D78C9419}" srcOrd="1" destOrd="0" presId="urn:microsoft.com/office/officeart/2005/8/layout/process3"/>
    <dgm:cxn modelId="{E214FF50-75B0-4532-8827-568D3C62CE76}" srcId="{BEE20F4E-C8F5-482D-8E05-27CE01050CE0}" destId="{E576FB13-81C1-4D3E-AB03-FE2E7222E373}" srcOrd="1" destOrd="0" parTransId="{9C2D27EE-2F4D-4124-BB06-A3DAC3E5AE17}" sibTransId="{6278A11B-08DE-4A4B-81CD-8B94906A9735}"/>
    <dgm:cxn modelId="{B95F0A54-193B-4A6B-B5A2-5441CB740A98}" type="presOf" srcId="{6278A11B-08DE-4A4B-81CD-8B94906A9735}" destId="{6117CF8F-9F3C-4641-8F64-99219F202F41}" srcOrd="0" destOrd="0" presId="urn:microsoft.com/office/officeart/2005/8/layout/process3"/>
    <dgm:cxn modelId="{7DBCE359-54C9-42EC-9D17-4E8C7FB9B3DD}" type="presOf" srcId="{7AE725C7-BD79-4A41-ADA1-5009082C9E9B}" destId="{413B0A6D-2AAD-436D-B69D-F4CBEDD0E3A2}" srcOrd="0" destOrd="1" presId="urn:microsoft.com/office/officeart/2005/8/layout/process3"/>
    <dgm:cxn modelId="{26EE9685-3932-4B66-80E8-AFF205FBD3A7}" type="presOf" srcId="{74FAEC34-9163-4DB5-9CEA-BF5214D6BBAA}" destId="{0C7585EF-6560-4E0F-9BD3-DCDA226FE2C6}" srcOrd="1" destOrd="0" presId="urn:microsoft.com/office/officeart/2005/8/layout/process3"/>
    <dgm:cxn modelId="{38630E94-6A26-4D7C-A4DC-FC13340B9B7F}" srcId="{74FAEC34-9163-4DB5-9CEA-BF5214D6BBAA}" destId="{84E9DB98-729E-40BC-8072-B640D0EDE72D}" srcOrd="0" destOrd="0" parTransId="{954B721E-AF6B-4C31-AFED-7AC5AC4920B9}" sibTransId="{D430C7A7-657A-410F-8E50-7FFB1BA53C8B}"/>
    <dgm:cxn modelId="{8BE12F94-D62D-491B-828A-D83EEB5DC909}" type="presOf" srcId="{17BBE6D7-D4FA-4F17-AAFE-96434F4AB843}" destId="{43565893-9ECB-466A-9830-73CCCA606D50}" srcOrd="0" destOrd="0" presId="urn:microsoft.com/office/officeart/2005/8/layout/process3"/>
    <dgm:cxn modelId="{BA49CB94-C716-4A34-A472-3AACE3C4CF14}" type="presOf" srcId="{F903D7C7-7667-485F-A49C-AC26C19BB97C}" destId="{BDDA5C90-B193-4DF0-969D-8EBA25B8F3BD}" srcOrd="0" destOrd="1" presId="urn:microsoft.com/office/officeart/2005/8/layout/process3"/>
    <dgm:cxn modelId="{93FDC6A8-22B6-401E-B804-79092F2720E9}" type="presOf" srcId="{AEBCA16D-DC0C-4100-8319-E280A651D7CF}" destId="{0FCEA18F-9000-483A-87F1-836198BE89F3}" srcOrd="0" destOrd="1" presId="urn:microsoft.com/office/officeart/2005/8/layout/process3"/>
    <dgm:cxn modelId="{3D67AEAB-BBF2-48F6-873A-51901AC95222}" type="presOf" srcId="{6278A11B-08DE-4A4B-81CD-8B94906A9735}" destId="{BDED515E-12EB-4580-8C97-46F39D08FADE}" srcOrd="1" destOrd="0" presId="urn:microsoft.com/office/officeart/2005/8/layout/process3"/>
    <dgm:cxn modelId="{C26EE2C7-FD14-4B95-A802-419611F00980}" srcId="{E576FB13-81C1-4D3E-AB03-FE2E7222E373}" destId="{7AE725C7-BD79-4A41-ADA1-5009082C9E9B}" srcOrd="1" destOrd="0" parTransId="{728C89C1-59E7-49D9-B135-665084B634FF}" sibTransId="{036D1030-03DE-4F3C-95A2-224288F529FF}"/>
    <dgm:cxn modelId="{860416D0-67F7-4240-A6FF-37E4FE4BA9DF}" type="presOf" srcId="{CD1FDF51-63DB-4794-9E1F-2A3FFED3F3A3}" destId="{0FCEA18F-9000-483A-87F1-836198BE89F3}" srcOrd="0" destOrd="0" presId="urn:microsoft.com/office/officeart/2005/8/layout/process3"/>
    <dgm:cxn modelId="{AE724FDD-89F1-4DA2-B99A-698C51888DE4}" srcId="{74FAEC34-9163-4DB5-9CEA-BF5214D6BBAA}" destId="{F903D7C7-7667-485F-A49C-AC26C19BB97C}" srcOrd="1" destOrd="0" parTransId="{D5ED4819-13E4-4473-99A6-F58B60E3300A}" sibTransId="{44E5D795-F494-4E5D-BBB8-123F66A97DEE}"/>
    <dgm:cxn modelId="{ECD29AE2-1BD6-4F18-BD66-F486CB04D3E4}" type="presOf" srcId="{E576FB13-81C1-4D3E-AB03-FE2E7222E373}" destId="{5F08845F-DED7-41BD-B376-E16A631ED680}" srcOrd="0" destOrd="0" presId="urn:microsoft.com/office/officeart/2005/8/layout/process3"/>
    <dgm:cxn modelId="{DB8221E4-83E2-4C72-B75B-1C5D77D5835B}" type="presOf" srcId="{8BB7E7F2-EF93-4EB3-8E39-29EF378EAC21}" destId="{7AA0208D-844C-4B60-981E-7766EEFFD9A7}" srcOrd="1" destOrd="0" presId="urn:microsoft.com/office/officeart/2005/8/layout/process3"/>
    <dgm:cxn modelId="{567B98F3-EEE5-4A61-B064-7413A5621A8E}" srcId="{17BBE6D7-D4FA-4F17-AAFE-96434F4AB843}" destId="{CD1FDF51-63DB-4794-9E1F-2A3FFED3F3A3}" srcOrd="0" destOrd="0" parTransId="{B2B601D8-03B9-4B5C-AFE2-C1BBE3C3FFC1}" sibTransId="{0929F358-06D2-4C55-A663-FEDEAFC089CB}"/>
    <dgm:cxn modelId="{1505BCFA-98B5-4412-97D0-12D429A29796}" type="presOf" srcId="{BEE20F4E-C8F5-482D-8E05-27CE01050CE0}" destId="{2B9F16A2-AA6F-46F5-BEDC-D5CB119BF0B0}" srcOrd="0" destOrd="0" presId="urn:microsoft.com/office/officeart/2005/8/layout/process3"/>
    <dgm:cxn modelId="{96CA68FE-9C4E-419D-AD27-1748F055BEBA}" type="presOf" srcId="{8BB7E7F2-EF93-4EB3-8E39-29EF378EAC21}" destId="{A143A89A-1031-47DF-B565-F602057E5442}" srcOrd="0" destOrd="0" presId="urn:microsoft.com/office/officeart/2005/8/layout/process3"/>
    <dgm:cxn modelId="{0D7475FD-6B4B-461A-894B-87BBB662AA1A}" type="presParOf" srcId="{2B9F16A2-AA6F-46F5-BEDC-D5CB119BF0B0}" destId="{A7CC8656-145C-4FD1-98E1-4BC1AA2DE599}" srcOrd="0" destOrd="0" presId="urn:microsoft.com/office/officeart/2005/8/layout/process3"/>
    <dgm:cxn modelId="{7D36D5B0-C1D8-403D-8B76-BC4EC9F49B7B}" type="presParOf" srcId="{A7CC8656-145C-4FD1-98E1-4BC1AA2DE599}" destId="{43565893-9ECB-466A-9830-73CCCA606D50}" srcOrd="0" destOrd="0" presId="urn:microsoft.com/office/officeart/2005/8/layout/process3"/>
    <dgm:cxn modelId="{AD45276E-E7C6-4EBD-853D-D537864E9631}" type="presParOf" srcId="{A7CC8656-145C-4FD1-98E1-4BC1AA2DE599}" destId="{2454F4C1-2567-419E-BBC0-2C56D78C9419}" srcOrd="1" destOrd="0" presId="urn:microsoft.com/office/officeart/2005/8/layout/process3"/>
    <dgm:cxn modelId="{51F9999F-18BA-440F-B27C-CE26163662B8}" type="presParOf" srcId="{A7CC8656-145C-4FD1-98E1-4BC1AA2DE599}" destId="{0FCEA18F-9000-483A-87F1-836198BE89F3}" srcOrd="2" destOrd="0" presId="urn:microsoft.com/office/officeart/2005/8/layout/process3"/>
    <dgm:cxn modelId="{75585766-C7B7-4EA8-94A8-68F158BC94EE}" type="presParOf" srcId="{2B9F16A2-AA6F-46F5-BEDC-D5CB119BF0B0}" destId="{A143A89A-1031-47DF-B565-F602057E5442}" srcOrd="1" destOrd="0" presId="urn:microsoft.com/office/officeart/2005/8/layout/process3"/>
    <dgm:cxn modelId="{F22F95BE-C0E8-40B8-9D50-557A38165AAD}" type="presParOf" srcId="{A143A89A-1031-47DF-B565-F602057E5442}" destId="{7AA0208D-844C-4B60-981E-7766EEFFD9A7}" srcOrd="0" destOrd="0" presId="urn:microsoft.com/office/officeart/2005/8/layout/process3"/>
    <dgm:cxn modelId="{6A033C7C-BB1E-468E-886C-1B741FCF3691}" type="presParOf" srcId="{2B9F16A2-AA6F-46F5-BEDC-D5CB119BF0B0}" destId="{540EDB84-1351-47B0-806A-DD9858BF744B}" srcOrd="2" destOrd="0" presId="urn:microsoft.com/office/officeart/2005/8/layout/process3"/>
    <dgm:cxn modelId="{5CE438C1-40BA-411B-A48C-2B2C43ED32BC}" type="presParOf" srcId="{540EDB84-1351-47B0-806A-DD9858BF744B}" destId="{5F08845F-DED7-41BD-B376-E16A631ED680}" srcOrd="0" destOrd="0" presId="urn:microsoft.com/office/officeart/2005/8/layout/process3"/>
    <dgm:cxn modelId="{85C0C630-EB1C-498C-85E5-9C1AB3C14F3E}" type="presParOf" srcId="{540EDB84-1351-47B0-806A-DD9858BF744B}" destId="{A749F921-6F60-4931-9CBE-E80B4CE90A02}" srcOrd="1" destOrd="0" presId="urn:microsoft.com/office/officeart/2005/8/layout/process3"/>
    <dgm:cxn modelId="{0C0B49FC-8388-4880-B4BD-EDD946D53174}" type="presParOf" srcId="{540EDB84-1351-47B0-806A-DD9858BF744B}" destId="{413B0A6D-2AAD-436D-B69D-F4CBEDD0E3A2}" srcOrd="2" destOrd="0" presId="urn:microsoft.com/office/officeart/2005/8/layout/process3"/>
    <dgm:cxn modelId="{19E8DE27-E569-43F4-BE2F-F28F5A744A02}" type="presParOf" srcId="{2B9F16A2-AA6F-46F5-BEDC-D5CB119BF0B0}" destId="{6117CF8F-9F3C-4641-8F64-99219F202F41}" srcOrd="3" destOrd="0" presId="urn:microsoft.com/office/officeart/2005/8/layout/process3"/>
    <dgm:cxn modelId="{5C2D108B-A732-4F47-B672-D1E0F31EF35A}" type="presParOf" srcId="{6117CF8F-9F3C-4641-8F64-99219F202F41}" destId="{BDED515E-12EB-4580-8C97-46F39D08FADE}" srcOrd="0" destOrd="0" presId="urn:microsoft.com/office/officeart/2005/8/layout/process3"/>
    <dgm:cxn modelId="{D21C3B4D-643B-42C6-9710-5C44F1613605}" type="presParOf" srcId="{2B9F16A2-AA6F-46F5-BEDC-D5CB119BF0B0}" destId="{CE015C14-E0BD-4FB7-9890-B49C3903F638}" srcOrd="4" destOrd="0" presId="urn:microsoft.com/office/officeart/2005/8/layout/process3"/>
    <dgm:cxn modelId="{333A8D57-9FFD-4137-BE54-56EFF26263EE}" type="presParOf" srcId="{CE015C14-E0BD-4FB7-9890-B49C3903F638}" destId="{4348AFBB-5213-4C49-9652-B661EECA3126}" srcOrd="0" destOrd="0" presId="urn:microsoft.com/office/officeart/2005/8/layout/process3"/>
    <dgm:cxn modelId="{947279F4-0566-47EB-BBB3-04FBD12A939F}" type="presParOf" srcId="{CE015C14-E0BD-4FB7-9890-B49C3903F638}" destId="{0C7585EF-6560-4E0F-9BD3-DCDA226FE2C6}" srcOrd="1" destOrd="0" presId="urn:microsoft.com/office/officeart/2005/8/layout/process3"/>
    <dgm:cxn modelId="{977C6CEA-B55C-4C3C-AC9D-4AB5694EB8E9}" type="presParOf" srcId="{CE015C14-E0BD-4FB7-9890-B49C3903F638}" destId="{BDDA5C90-B193-4DF0-969D-8EBA25B8F3BD}" srcOrd="2" destOrd="0" presId="urn:microsoft.com/office/officeart/2005/8/layout/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098B760-F139-4679-BD88-91AE06FFF827}" type="doc">
      <dgm:prSet loTypeId="urn:microsoft.com/office/officeart/2005/8/layout/hProcess9" loCatId="process" qsTypeId="urn:microsoft.com/office/officeart/2005/8/quickstyle/3d3" qsCatId="3D" csTypeId="urn:microsoft.com/office/officeart/2005/8/colors/accent0_3" csCatId="mainScheme" phldr="1"/>
      <dgm:spPr/>
      <dgm:t>
        <a:bodyPr/>
        <a:lstStyle/>
        <a:p>
          <a:endParaRPr lang="en-IN"/>
        </a:p>
      </dgm:t>
    </dgm:pt>
    <dgm:pt modelId="{D8990285-7DE1-42A6-B9E9-B377BDC2A6C2}">
      <dgm:prSet/>
      <dgm:spPr/>
      <dgm:t>
        <a:bodyPr/>
        <a:lstStyle/>
        <a:p>
          <a:r>
            <a:rPr lang="en-US" dirty="0">
              <a:latin typeface="Times New Roman" panose="02020603050405020304" pitchFamily="18" charset="0"/>
              <a:cs typeface="Times New Roman" panose="02020603050405020304" pitchFamily="18" charset="0"/>
            </a:rPr>
            <a:t>The proposed system </a:t>
          </a:r>
          <a:r>
            <a:rPr lang="en-US" dirty="0" err="1">
              <a:latin typeface="Times New Roman" panose="02020603050405020304" pitchFamily="18" charset="0"/>
              <a:cs typeface="Times New Roman" panose="02020603050405020304" pitchFamily="18" charset="0"/>
            </a:rPr>
            <a:t>SmartFlow</a:t>
          </a:r>
          <a:r>
            <a:rPr lang="en-US" dirty="0">
              <a:latin typeface="Times New Roman" panose="02020603050405020304" pitchFamily="18" charset="0"/>
              <a:cs typeface="Times New Roman" panose="02020603050405020304" pitchFamily="18" charset="0"/>
            </a:rPr>
            <a:t> will control the traffic congestion based on the density</a:t>
          </a:r>
          <a:endParaRPr lang="en-IN" dirty="0">
            <a:latin typeface="Times New Roman" panose="02020603050405020304" pitchFamily="18" charset="0"/>
            <a:cs typeface="Times New Roman" panose="02020603050405020304" pitchFamily="18" charset="0"/>
          </a:endParaRPr>
        </a:p>
      </dgm:t>
    </dgm:pt>
    <dgm:pt modelId="{D61359AF-CD72-4067-90C8-EB779615DC7B}" type="parTrans" cxnId="{2004C202-6856-47AE-8147-3CAD19F9D409}">
      <dgm:prSet/>
      <dgm:spPr/>
      <dgm:t>
        <a:bodyPr/>
        <a:lstStyle/>
        <a:p>
          <a:endParaRPr lang="en-IN"/>
        </a:p>
      </dgm:t>
    </dgm:pt>
    <dgm:pt modelId="{B91D0299-A782-40BC-8BCE-DB9E174058C9}" type="sibTrans" cxnId="{2004C202-6856-47AE-8147-3CAD19F9D409}">
      <dgm:prSet/>
      <dgm:spPr/>
      <dgm:t>
        <a:bodyPr/>
        <a:lstStyle/>
        <a:p>
          <a:endParaRPr lang="en-IN"/>
        </a:p>
      </dgm:t>
    </dgm:pt>
    <dgm:pt modelId="{526B2817-9283-440E-89CA-A2B7A1185D47}">
      <dgm:prSet/>
      <dgm:spPr/>
      <dgm:t>
        <a:bodyPr/>
        <a:lstStyle/>
        <a:p>
          <a:r>
            <a:rPr lang="en-US" dirty="0">
              <a:latin typeface="Times New Roman" panose="02020603050405020304" pitchFamily="18" charset="0"/>
              <a:cs typeface="Times New Roman" panose="02020603050405020304" pitchFamily="18" charset="0"/>
            </a:rPr>
            <a:t>It changes the signal timing intelligently according to traffic density on the particular roadside and regulates traffic flow by capturing the image.</a:t>
          </a:r>
          <a:endParaRPr lang="en-IN" dirty="0">
            <a:latin typeface="Times New Roman" panose="02020603050405020304" pitchFamily="18" charset="0"/>
            <a:cs typeface="Times New Roman" panose="02020603050405020304" pitchFamily="18" charset="0"/>
          </a:endParaRPr>
        </a:p>
      </dgm:t>
    </dgm:pt>
    <dgm:pt modelId="{135FEA36-18CC-4D03-BF83-82B3CE58BC35}" type="parTrans" cxnId="{FEB49D7C-667D-4724-AAE2-540069BA2569}">
      <dgm:prSet/>
      <dgm:spPr/>
      <dgm:t>
        <a:bodyPr/>
        <a:lstStyle/>
        <a:p>
          <a:endParaRPr lang="en-IN"/>
        </a:p>
      </dgm:t>
    </dgm:pt>
    <dgm:pt modelId="{C87E2374-B95A-4E0C-BEF4-A9F3F09007B8}" type="sibTrans" cxnId="{FEB49D7C-667D-4724-AAE2-540069BA2569}">
      <dgm:prSet/>
      <dgm:spPr/>
      <dgm:t>
        <a:bodyPr/>
        <a:lstStyle/>
        <a:p>
          <a:endParaRPr lang="en-IN"/>
        </a:p>
      </dgm:t>
    </dgm:pt>
    <dgm:pt modelId="{C5CC9B7A-170A-4E0B-9D57-1488275BDEBF}">
      <dgm:prSet/>
      <dgm:spPr/>
      <dgm:t>
        <a:bodyPr/>
        <a:lstStyle/>
        <a:p>
          <a:r>
            <a:rPr lang="en-US" dirty="0">
              <a:latin typeface="Times New Roman" panose="02020603050405020304" pitchFamily="18" charset="0"/>
              <a:cs typeface="Times New Roman" panose="02020603050405020304" pitchFamily="18" charset="0"/>
            </a:rPr>
            <a:t>The emergency vehicle is detected from an image taken by camera</a:t>
          </a:r>
          <a:endParaRPr lang="en-IN" dirty="0">
            <a:latin typeface="Times New Roman" panose="02020603050405020304" pitchFamily="18" charset="0"/>
            <a:cs typeface="Times New Roman" panose="02020603050405020304" pitchFamily="18" charset="0"/>
          </a:endParaRPr>
        </a:p>
      </dgm:t>
    </dgm:pt>
    <dgm:pt modelId="{53908037-90B7-47D3-ACB3-DD82AFA3F0CE}" type="parTrans" cxnId="{A32AA5ED-5A25-4950-92EB-B154A9476074}">
      <dgm:prSet/>
      <dgm:spPr/>
      <dgm:t>
        <a:bodyPr/>
        <a:lstStyle/>
        <a:p>
          <a:endParaRPr lang="en-IN"/>
        </a:p>
      </dgm:t>
    </dgm:pt>
    <dgm:pt modelId="{72140463-B86B-4E38-B0BF-03A917AE8160}" type="sibTrans" cxnId="{A32AA5ED-5A25-4950-92EB-B154A9476074}">
      <dgm:prSet/>
      <dgm:spPr/>
      <dgm:t>
        <a:bodyPr/>
        <a:lstStyle/>
        <a:p>
          <a:endParaRPr lang="en-IN"/>
        </a:p>
      </dgm:t>
    </dgm:pt>
    <dgm:pt modelId="{BFA30D87-56F1-4E03-A0F3-DDE40D89B78C}" type="pres">
      <dgm:prSet presAssocID="{7098B760-F139-4679-BD88-91AE06FFF827}" presName="CompostProcess" presStyleCnt="0">
        <dgm:presLayoutVars>
          <dgm:dir/>
          <dgm:resizeHandles val="exact"/>
        </dgm:presLayoutVars>
      </dgm:prSet>
      <dgm:spPr/>
    </dgm:pt>
    <dgm:pt modelId="{214094BE-EEA6-4B71-A98A-CD09FE553D3C}" type="pres">
      <dgm:prSet presAssocID="{7098B760-F139-4679-BD88-91AE06FFF827}" presName="arrow" presStyleLbl="bgShp" presStyleIdx="0" presStyleCnt="1"/>
      <dgm:spPr/>
    </dgm:pt>
    <dgm:pt modelId="{BC2D6F3D-3EA4-4353-8219-698E614B2C44}" type="pres">
      <dgm:prSet presAssocID="{7098B760-F139-4679-BD88-91AE06FFF827}" presName="linearProcess" presStyleCnt="0"/>
      <dgm:spPr/>
    </dgm:pt>
    <dgm:pt modelId="{A7902891-0301-4569-9E6B-D17640210987}" type="pres">
      <dgm:prSet presAssocID="{D8990285-7DE1-42A6-B9E9-B377BDC2A6C2}" presName="textNode" presStyleLbl="node1" presStyleIdx="0" presStyleCnt="3" custScaleY="120938">
        <dgm:presLayoutVars>
          <dgm:bulletEnabled val="1"/>
        </dgm:presLayoutVars>
      </dgm:prSet>
      <dgm:spPr/>
    </dgm:pt>
    <dgm:pt modelId="{EC10CAAB-190D-4FFA-94D2-52C3B27D2227}" type="pres">
      <dgm:prSet presAssocID="{B91D0299-A782-40BC-8BCE-DB9E174058C9}" presName="sibTrans" presStyleCnt="0"/>
      <dgm:spPr/>
    </dgm:pt>
    <dgm:pt modelId="{59E5DE50-CB95-45F9-B9D6-A946312E6266}" type="pres">
      <dgm:prSet presAssocID="{526B2817-9283-440E-89CA-A2B7A1185D47}" presName="textNode" presStyleLbl="node1" presStyleIdx="1" presStyleCnt="3" custScaleY="120938">
        <dgm:presLayoutVars>
          <dgm:bulletEnabled val="1"/>
        </dgm:presLayoutVars>
      </dgm:prSet>
      <dgm:spPr/>
    </dgm:pt>
    <dgm:pt modelId="{F56FB011-C735-466C-9EFB-77E8F9B69BE4}" type="pres">
      <dgm:prSet presAssocID="{C87E2374-B95A-4E0C-BEF4-A9F3F09007B8}" presName="sibTrans" presStyleCnt="0"/>
      <dgm:spPr/>
    </dgm:pt>
    <dgm:pt modelId="{31295B69-33DF-4A9D-85EF-699A3EE8C829}" type="pres">
      <dgm:prSet presAssocID="{C5CC9B7A-170A-4E0B-9D57-1488275BDEBF}" presName="textNode" presStyleLbl="node1" presStyleIdx="2" presStyleCnt="3" custScaleY="111900">
        <dgm:presLayoutVars>
          <dgm:bulletEnabled val="1"/>
        </dgm:presLayoutVars>
      </dgm:prSet>
      <dgm:spPr/>
    </dgm:pt>
  </dgm:ptLst>
  <dgm:cxnLst>
    <dgm:cxn modelId="{2004C202-6856-47AE-8147-3CAD19F9D409}" srcId="{7098B760-F139-4679-BD88-91AE06FFF827}" destId="{D8990285-7DE1-42A6-B9E9-B377BDC2A6C2}" srcOrd="0" destOrd="0" parTransId="{D61359AF-CD72-4067-90C8-EB779615DC7B}" sibTransId="{B91D0299-A782-40BC-8BCE-DB9E174058C9}"/>
    <dgm:cxn modelId="{D87A1A7C-E1C6-4A39-8637-F863B41200C6}" type="presOf" srcId="{7098B760-F139-4679-BD88-91AE06FFF827}" destId="{BFA30D87-56F1-4E03-A0F3-DDE40D89B78C}" srcOrd="0" destOrd="0" presId="urn:microsoft.com/office/officeart/2005/8/layout/hProcess9"/>
    <dgm:cxn modelId="{FEB49D7C-667D-4724-AAE2-540069BA2569}" srcId="{7098B760-F139-4679-BD88-91AE06FFF827}" destId="{526B2817-9283-440E-89CA-A2B7A1185D47}" srcOrd="1" destOrd="0" parTransId="{135FEA36-18CC-4D03-BF83-82B3CE58BC35}" sibTransId="{C87E2374-B95A-4E0C-BEF4-A9F3F09007B8}"/>
    <dgm:cxn modelId="{68FD047D-36D4-485D-9572-AAFB2C0C8FED}" type="presOf" srcId="{D8990285-7DE1-42A6-B9E9-B377BDC2A6C2}" destId="{A7902891-0301-4569-9E6B-D17640210987}" srcOrd="0" destOrd="0" presId="urn:microsoft.com/office/officeart/2005/8/layout/hProcess9"/>
    <dgm:cxn modelId="{23A86FE2-7A61-43C8-9014-B31544FEB80C}" type="presOf" srcId="{526B2817-9283-440E-89CA-A2B7A1185D47}" destId="{59E5DE50-CB95-45F9-B9D6-A946312E6266}" srcOrd="0" destOrd="0" presId="urn:microsoft.com/office/officeart/2005/8/layout/hProcess9"/>
    <dgm:cxn modelId="{A32AA5ED-5A25-4950-92EB-B154A9476074}" srcId="{7098B760-F139-4679-BD88-91AE06FFF827}" destId="{C5CC9B7A-170A-4E0B-9D57-1488275BDEBF}" srcOrd="2" destOrd="0" parTransId="{53908037-90B7-47D3-ACB3-DD82AFA3F0CE}" sibTransId="{72140463-B86B-4E38-B0BF-03A917AE8160}"/>
    <dgm:cxn modelId="{88F213EE-A4F2-45EC-B22C-F58C98725E78}" type="presOf" srcId="{C5CC9B7A-170A-4E0B-9D57-1488275BDEBF}" destId="{31295B69-33DF-4A9D-85EF-699A3EE8C829}" srcOrd="0" destOrd="0" presId="urn:microsoft.com/office/officeart/2005/8/layout/hProcess9"/>
    <dgm:cxn modelId="{BF981E03-2A37-43BA-B89C-401A58945424}" type="presParOf" srcId="{BFA30D87-56F1-4E03-A0F3-DDE40D89B78C}" destId="{214094BE-EEA6-4B71-A98A-CD09FE553D3C}" srcOrd="0" destOrd="0" presId="urn:microsoft.com/office/officeart/2005/8/layout/hProcess9"/>
    <dgm:cxn modelId="{C97DF526-06D0-44EA-9E33-A5FD53597A56}" type="presParOf" srcId="{BFA30D87-56F1-4E03-A0F3-DDE40D89B78C}" destId="{BC2D6F3D-3EA4-4353-8219-698E614B2C44}" srcOrd="1" destOrd="0" presId="urn:microsoft.com/office/officeart/2005/8/layout/hProcess9"/>
    <dgm:cxn modelId="{20146AAB-1A69-40CE-B165-5DEB5998622A}" type="presParOf" srcId="{BC2D6F3D-3EA4-4353-8219-698E614B2C44}" destId="{A7902891-0301-4569-9E6B-D17640210987}" srcOrd="0" destOrd="0" presId="urn:microsoft.com/office/officeart/2005/8/layout/hProcess9"/>
    <dgm:cxn modelId="{B92BAF2B-8E92-4188-A012-6D8E67C6455A}" type="presParOf" srcId="{BC2D6F3D-3EA4-4353-8219-698E614B2C44}" destId="{EC10CAAB-190D-4FFA-94D2-52C3B27D2227}" srcOrd="1" destOrd="0" presId="urn:microsoft.com/office/officeart/2005/8/layout/hProcess9"/>
    <dgm:cxn modelId="{4DEDC401-DFBA-4A92-9468-4E64910F3E60}" type="presParOf" srcId="{BC2D6F3D-3EA4-4353-8219-698E614B2C44}" destId="{59E5DE50-CB95-45F9-B9D6-A946312E6266}" srcOrd="2" destOrd="0" presId="urn:microsoft.com/office/officeart/2005/8/layout/hProcess9"/>
    <dgm:cxn modelId="{F2977CD4-E571-4BB5-9A9C-912B9A4901E2}" type="presParOf" srcId="{BC2D6F3D-3EA4-4353-8219-698E614B2C44}" destId="{F56FB011-C735-466C-9EFB-77E8F9B69BE4}" srcOrd="3" destOrd="0" presId="urn:microsoft.com/office/officeart/2005/8/layout/hProcess9"/>
    <dgm:cxn modelId="{F2B4D686-B316-41EA-8E00-A93D1956F14C}" type="presParOf" srcId="{BC2D6F3D-3EA4-4353-8219-698E614B2C44}" destId="{31295B69-33DF-4A9D-85EF-699A3EE8C82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498A66F-60CF-44FE-8F15-B196474DCFA6}"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F66FFEFD-0054-4AC6-820C-9D2CBAD11345}">
      <dgm:prSet/>
      <dgm:spPr/>
      <dgm:t>
        <a:bodyPr/>
        <a:lstStyle/>
        <a:p>
          <a:pPr algn="ctr"/>
          <a:r>
            <a:rPr lang="en-IN" b="1" dirty="0">
              <a:latin typeface="Algerian" panose="04020705040A02060702" pitchFamily="82" charset="0"/>
            </a:rPr>
            <a:t>References</a:t>
          </a:r>
          <a:endParaRPr lang="en-IN" dirty="0">
            <a:latin typeface="Algerian" panose="04020705040A02060702" pitchFamily="82" charset="0"/>
          </a:endParaRPr>
        </a:p>
      </dgm:t>
    </dgm:pt>
    <dgm:pt modelId="{FB7400D8-3F1F-4F1C-91FA-B67D8D6B8A39}" type="parTrans" cxnId="{8166B67D-1AA2-4E5F-9D37-57AFEE5F616F}">
      <dgm:prSet/>
      <dgm:spPr/>
      <dgm:t>
        <a:bodyPr/>
        <a:lstStyle/>
        <a:p>
          <a:endParaRPr lang="en-IN"/>
        </a:p>
      </dgm:t>
    </dgm:pt>
    <dgm:pt modelId="{CF6C4043-7D8D-459D-A6D3-964DE642A180}" type="sibTrans" cxnId="{8166B67D-1AA2-4E5F-9D37-57AFEE5F616F}">
      <dgm:prSet/>
      <dgm:spPr/>
      <dgm:t>
        <a:bodyPr/>
        <a:lstStyle/>
        <a:p>
          <a:endParaRPr lang="en-IN"/>
        </a:p>
      </dgm:t>
    </dgm:pt>
    <dgm:pt modelId="{6FD50C78-6B4F-45A1-A0A1-0C43A2F3F438}" type="pres">
      <dgm:prSet presAssocID="{7498A66F-60CF-44FE-8F15-B196474DCFA6}" presName="linear" presStyleCnt="0">
        <dgm:presLayoutVars>
          <dgm:animLvl val="lvl"/>
          <dgm:resizeHandles val="exact"/>
        </dgm:presLayoutVars>
      </dgm:prSet>
      <dgm:spPr/>
    </dgm:pt>
    <dgm:pt modelId="{25D1CD77-F720-4EE8-AD7B-3025D404A366}" type="pres">
      <dgm:prSet presAssocID="{F66FFEFD-0054-4AC6-820C-9D2CBAD11345}" presName="parentText" presStyleLbl="node1" presStyleIdx="0" presStyleCnt="1">
        <dgm:presLayoutVars>
          <dgm:chMax val="0"/>
          <dgm:bulletEnabled val="1"/>
        </dgm:presLayoutVars>
      </dgm:prSet>
      <dgm:spPr/>
    </dgm:pt>
  </dgm:ptLst>
  <dgm:cxnLst>
    <dgm:cxn modelId="{873F6D5D-D74A-4008-98C9-19576E3396F0}" type="presOf" srcId="{F66FFEFD-0054-4AC6-820C-9D2CBAD11345}" destId="{25D1CD77-F720-4EE8-AD7B-3025D404A366}" srcOrd="0" destOrd="0" presId="urn:microsoft.com/office/officeart/2005/8/layout/vList2"/>
    <dgm:cxn modelId="{1A251D67-20E5-4921-A4D6-773251013D1C}" type="presOf" srcId="{7498A66F-60CF-44FE-8F15-B196474DCFA6}" destId="{6FD50C78-6B4F-45A1-A0A1-0C43A2F3F438}" srcOrd="0" destOrd="0" presId="urn:microsoft.com/office/officeart/2005/8/layout/vList2"/>
    <dgm:cxn modelId="{8166B67D-1AA2-4E5F-9D37-57AFEE5F616F}" srcId="{7498A66F-60CF-44FE-8F15-B196474DCFA6}" destId="{F66FFEFD-0054-4AC6-820C-9D2CBAD11345}" srcOrd="0" destOrd="0" parTransId="{FB7400D8-3F1F-4F1C-91FA-B67D8D6B8A39}" sibTransId="{CF6C4043-7D8D-459D-A6D3-964DE642A180}"/>
    <dgm:cxn modelId="{D4DDF797-5875-4F1A-A6A0-AA85C0675469}" type="presParOf" srcId="{6FD50C78-6B4F-45A1-A0A1-0C43A2F3F438}" destId="{25D1CD77-F720-4EE8-AD7B-3025D404A36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774AA8E-BEDC-46EF-9765-1C1C6B67B47F}" type="doc">
      <dgm:prSet loTypeId="urn:microsoft.com/office/officeart/2005/8/layout/vList2" loCatId="list" qsTypeId="urn:microsoft.com/office/officeart/2005/8/quickstyle/3d3" qsCatId="3D" csTypeId="urn:microsoft.com/office/officeart/2005/8/colors/accent3_5" csCatId="accent3" phldr="1"/>
      <dgm:spPr/>
      <dgm:t>
        <a:bodyPr/>
        <a:lstStyle/>
        <a:p>
          <a:endParaRPr lang="en-IN"/>
        </a:p>
      </dgm:t>
    </dgm:pt>
    <dgm:pt modelId="{71BA7682-E102-4071-A768-06E171BFBC05}">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Sunny Hossain and Farzana Shabnam researched on paper A Comparative Study of IoT Based Smart Traffic Management System published paper in IEEE International Women in Engineering (WIE) Conference on Electrical and Computer Engineering (2021)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1"/>
            </a:rPr>
            <a:t>https://ieeexplore.ieee.org/document/9829636</a:t>
          </a:r>
          <a:endParaRPr lang="en-IN" sz="1600" b="1" dirty="0">
            <a:latin typeface="Times New Roman" panose="02020603050405020304" pitchFamily="18" charset="0"/>
            <a:cs typeface="Times New Roman" panose="02020603050405020304" pitchFamily="18" charset="0"/>
          </a:endParaRPr>
        </a:p>
      </dgm:t>
    </dgm:pt>
    <dgm:pt modelId="{834D9EFB-103E-45DA-9EBB-5488AF33C0B8}" type="parTrans" cxnId="{33EEDDAD-4647-4977-8B71-29EDAE8DAC50}">
      <dgm:prSet/>
      <dgm:spPr/>
      <dgm:t>
        <a:bodyPr/>
        <a:lstStyle/>
        <a:p>
          <a:endParaRPr lang="en-IN"/>
        </a:p>
      </dgm:t>
    </dgm:pt>
    <dgm:pt modelId="{F9FFCE5F-1280-4BEE-93CF-E2355596CE14}" type="sibTrans" cxnId="{33EEDDAD-4647-4977-8B71-29EDAE8DAC50}">
      <dgm:prSet/>
      <dgm:spPr/>
      <dgm:t>
        <a:bodyPr/>
        <a:lstStyle/>
        <a:p>
          <a:endParaRPr lang="en-IN"/>
        </a:p>
      </dgm:t>
    </dgm:pt>
    <dgm:pt modelId="{26309E92-01DF-4774-9DC9-20F5ECCD063E}">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Varsha Sahadev </a:t>
          </a:r>
          <a:r>
            <a:rPr lang="en-IN" sz="1600" b="1" dirty="0" err="1">
              <a:solidFill>
                <a:schemeClr val="tx1"/>
              </a:solidFill>
              <a:latin typeface="Times New Roman" panose="02020603050405020304" pitchFamily="18" charset="0"/>
              <a:cs typeface="Times New Roman" panose="02020603050405020304" pitchFamily="18" charset="0"/>
            </a:rPr>
            <a:t>Nagmode</a:t>
          </a:r>
          <a:r>
            <a:rPr lang="en-IN" sz="1600" b="1" dirty="0">
              <a:solidFill>
                <a:schemeClr val="tx1"/>
              </a:solidFill>
              <a:latin typeface="Times New Roman" panose="02020603050405020304" pitchFamily="18" charset="0"/>
              <a:cs typeface="Times New Roman" panose="02020603050405020304" pitchFamily="18" charset="0"/>
            </a:rPr>
            <a:t> and </a:t>
          </a:r>
          <a:r>
            <a:rPr lang="en-IN" sz="1600" b="1" dirty="0" err="1">
              <a:solidFill>
                <a:schemeClr val="tx1"/>
              </a:solidFill>
              <a:latin typeface="Times New Roman" panose="02020603050405020304" pitchFamily="18" charset="0"/>
              <a:cs typeface="Times New Roman" panose="02020603050405020304" pitchFamily="18" charset="0"/>
            </a:rPr>
            <a:t>Prof.Dr.S.M.Rajbhoj</a:t>
          </a:r>
          <a:r>
            <a:rPr lang="en-IN" sz="1600" b="1" dirty="0">
              <a:solidFill>
                <a:schemeClr val="tx1"/>
              </a:solidFill>
              <a:latin typeface="Times New Roman" panose="02020603050405020304" pitchFamily="18" charset="0"/>
              <a:cs typeface="Times New Roman" panose="02020603050405020304" pitchFamily="18" charset="0"/>
            </a:rPr>
            <a:t> researched on An IoT Platform for Vehicle Traffic Monitoring System and Controlling System Based on Priority published by IEEE in 2017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2"/>
            </a:rPr>
            <a:t>https://ieeexplore.ieee.org/document/8463825</a:t>
          </a:r>
          <a:endParaRPr lang="en-IN" sz="1600" b="1" dirty="0">
            <a:latin typeface="Times New Roman" panose="02020603050405020304" pitchFamily="18" charset="0"/>
            <a:cs typeface="Times New Roman" panose="02020603050405020304" pitchFamily="18" charset="0"/>
          </a:endParaRPr>
        </a:p>
      </dgm:t>
    </dgm:pt>
    <dgm:pt modelId="{5E33C04E-DB99-4638-8470-2A34181CF7FD}" type="parTrans" cxnId="{F9DF0BD3-7BDC-447E-B6F1-527200BD1624}">
      <dgm:prSet/>
      <dgm:spPr/>
      <dgm:t>
        <a:bodyPr/>
        <a:lstStyle/>
        <a:p>
          <a:endParaRPr lang="en-IN"/>
        </a:p>
      </dgm:t>
    </dgm:pt>
    <dgm:pt modelId="{A475AC2D-1942-492B-A36D-9BDA453AD545}" type="sibTrans" cxnId="{F9DF0BD3-7BDC-447E-B6F1-527200BD1624}">
      <dgm:prSet/>
      <dgm:spPr/>
      <dgm:t>
        <a:bodyPr/>
        <a:lstStyle/>
        <a:p>
          <a:endParaRPr lang="en-IN"/>
        </a:p>
      </dgm:t>
    </dgm:pt>
    <dgm:pt modelId="{67D20D95-A204-4B24-81E9-059493C2A105}">
      <dgm:prSet custT="1"/>
      <dgm:spPr/>
      <dgm:t>
        <a:bodyPr/>
        <a:lstStyle/>
        <a:p>
          <a:r>
            <a:rPr lang="en-IN" sz="1600" b="1" dirty="0" err="1">
              <a:solidFill>
                <a:schemeClr val="tx1"/>
              </a:solidFill>
              <a:latin typeface="Times New Roman" panose="02020603050405020304" pitchFamily="18" charset="0"/>
              <a:cs typeface="Times New Roman" panose="02020603050405020304" pitchFamily="18" charset="0"/>
            </a:rPr>
            <a:t>Sabeen</a:t>
          </a:r>
          <a:r>
            <a:rPr lang="en-IN" sz="1600" b="1" dirty="0">
              <a:solidFill>
                <a:schemeClr val="tx1"/>
              </a:solidFill>
              <a:latin typeface="Times New Roman" panose="02020603050405020304" pitchFamily="18" charset="0"/>
              <a:cs typeface="Times New Roman" panose="02020603050405020304" pitchFamily="18" charset="0"/>
            </a:rPr>
            <a:t> Javaid, Ali </a:t>
          </a:r>
          <a:r>
            <a:rPr lang="en-IN" sz="1600" b="1" dirty="0" err="1">
              <a:solidFill>
                <a:schemeClr val="tx1"/>
              </a:solidFill>
              <a:latin typeface="Times New Roman" panose="02020603050405020304" pitchFamily="18" charset="0"/>
              <a:cs typeface="Times New Roman" panose="02020603050405020304" pitchFamily="18" charset="0"/>
            </a:rPr>
            <a:t>Sufian</a:t>
          </a:r>
          <a:r>
            <a:rPr lang="en-IN" sz="1600" b="1" dirty="0">
              <a:solidFill>
                <a:schemeClr val="tx1"/>
              </a:solidFill>
              <a:latin typeface="Times New Roman" panose="02020603050405020304" pitchFamily="18" charset="0"/>
              <a:cs typeface="Times New Roman" panose="02020603050405020304" pitchFamily="18" charset="0"/>
            </a:rPr>
            <a:t>, Saima Pervaiz and Mehak </a:t>
          </a:r>
          <a:r>
            <a:rPr lang="en-IN" sz="1600" b="1" dirty="0" err="1">
              <a:solidFill>
                <a:schemeClr val="tx1"/>
              </a:solidFill>
              <a:latin typeface="Times New Roman" panose="02020603050405020304" pitchFamily="18" charset="0"/>
              <a:cs typeface="Times New Roman" panose="02020603050405020304" pitchFamily="18" charset="0"/>
            </a:rPr>
            <a:t>Tanvee</a:t>
          </a:r>
          <a:r>
            <a:rPr lang="en-IN" sz="1600" b="1" dirty="0">
              <a:solidFill>
                <a:schemeClr val="tx1"/>
              </a:solidFill>
              <a:latin typeface="Times New Roman" panose="02020603050405020304" pitchFamily="18" charset="0"/>
              <a:cs typeface="Times New Roman" panose="02020603050405020304" pitchFamily="18" charset="0"/>
            </a:rPr>
            <a:t> worked on Smart Traffic Management System Using Internet of Things published in International Conference on Advanced Communications Technology (2018)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3"/>
            </a:rPr>
            <a:t>https://www.researchgate.net/publication/324464391_Smart_traffic_management_system_using_Internet_of_Things</a:t>
          </a:r>
          <a:endParaRPr lang="en-IN" sz="1600" b="1" dirty="0">
            <a:latin typeface="Times New Roman" panose="02020603050405020304" pitchFamily="18" charset="0"/>
            <a:cs typeface="Times New Roman" panose="02020603050405020304" pitchFamily="18" charset="0"/>
          </a:endParaRPr>
        </a:p>
      </dgm:t>
    </dgm:pt>
    <dgm:pt modelId="{6FBBC358-5887-4B0C-8E7D-8CDB2DA835FA}" type="parTrans" cxnId="{61B0B712-B992-454C-9434-28C03B392477}">
      <dgm:prSet/>
      <dgm:spPr/>
      <dgm:t>
        <a:bodyPr/>
        <a:lstStyle/>
        <a:p>
          <a:endParaRPr lang="en-IN"/>
        </a:p>
      </dgm:t>
    </dgm:pt>
    <dgm:pt modelId="{459C07EC-7103-433F-817D-6008BFE46937}" type="sibTrans" cxnId="{61B0B712-B992-454C-9434-28C03B392477}">
      <dgm:prSet/>
      <dgm:spPr/>
      <dgm:t>
        <a:bodyPr/>
        <a:lstStyle/>
        <a:p>
          <a:endParaRPr lang="en-IN"/>
        </a:p>
      </dgm:t>
    </dgm:pt>
    <dgm:pt modelId="{4DA0B13B-C74C-4461-B03B-D02B7F79BD38}">
      <dgm:prSet custT="1"/>
      <dgm:spPr/>
      <dgm:t>
        <a:bodyPr/>
        <a:lstStyle/>
        <a:p>
          <a:r>
            <a:rPr lang="en-IN" sz="1600" b="1" dirty="0" err="1">
              <a:solidFill>
                <a:schemeClr val="tx1"/>
              </a:solidFill>
              <a:latin typeface="Times New Roman" panose="02020603050405020304" pitchFamily="18" charset="0"/>
              <a:cs typeface="Times New Roman" panose="02020603050405020304" pitchFamily="18" charset="0"/>
            </a:rPr>
            <a:t>Dr.</a:t>
          </a:r>
          <a:r>
            <a:rPr lang="en-IN" sz="1600" b="1" dirty="0">
              <a:solidFill>
                <a:schemeClr val="tx1"/>
              </a:solidFill>
              <a:latin typeface="Times New Roman" panose="02020603050405020304" pitchFamily="18" charset="0"/>
              <a:cs typeface="Times New Roman" panose="02020603050405020304" pitchFamily="18" charset="0"/>
            </a:rPr>
            <a:t> Vikram Bali, Ms. Sonali Mathur, </a:t>
          </a:r>
          <a:r>
            <a:rPr lang="en-IN" sz="1600" b="1" dirty="0" err="1">
              <a:solidFill>
                <a:schemeClr val="tx1"/>
              </a:solidFill>
              <a:latin typeface="Times New Roman" panose="02020603050405020304" pitchFamily="18" charset="0"/>
              <a:cs typeface="Times New Roman" panose="02020603050405020304" pitchFamily="18" charset="0"/>
            </a:rPr>
            <a:t>Dr.</a:t>
          </a:r>
          <a:r>
            <a:rPr lang="en-IN" sz="1600" b="1" dirty="0">
              <a:solidFill>
                <a:schemeClr val="tx1"/>
              </a:solidFill>
              <a:latin typeface="Times New Roman" panose="02020603050405020304" pitchFamily="18" charset="0"/>
              <a:cs typeface="Times New Roman" panose="02020603050405020304" pitchFamily="18" charset="0"/>
            </a:rPr>
            <a:t> Vishnu Sharma, Dev Gaur researched on Smart Traffic Management System using IoT Enabled Technology, 2020 2nd International Conference on Advances in Computing, Communication Control and Networking (ICACCCN).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4"/>
            </a:rPr>
            <a:t>https://ieeexplore.ieee.org/document/9362753</a:t>
          </a:r>
          <a:endParaRPr lang="en-IN" sz="1600" b="1" dirty="0">
            <a:latin typeface="Times New Roman" panose="02020603050405020304" pitchFamily="18" charset="0"/>
            <a:cs typeface="Times New Roman" panose="02020603050405020304" pitchFamily="18" charset="0"/>
          </a:endParaRPr>
        </a:p>
      </dgm:t>
    </dgm:pt>
    <dgm:pt modelId="{893CA4D7-36BA-4AB9-B6CD-1691BAF4FF7B}" type="parTrans" cxnId="{2AA54704-8BC3-40C4-B9BE-B4CC03C5D12F}">
      <dgm:prSet/>
      <dgm:spPr/>
      <dgm:t>
        <a:bodyPr/>
        <a:lstStyle/>
        <a:p>
          <a:endParaRPr lang="en-IN"/>
        </a:p>
      </dgm:t>
    </dgm:pt>
    <dgm:pt modelId="{4644E4B2-C77F-4847-8D12-0E899176D833}" type="sibTrans" cxnId="{2AA54704-8BC3-40C4-B9BE-B4CC03C5D12F}">
      <dgm:prSet/>
      <dgm:spPr/>
      <dgm:t>
        <a:bodyPr/>
        <a:lstStyle/>
        <a:p>
          <a:endParaRPr lang="en-IN"/>
        </a:p>
      </dgm:t>
    </dgm:pt>
    <dgm:pt modelId="{B31E7666-479D-4EBD-A429-3959356EC6F9}">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Prof. Deepali </a:t>
          </a:r>
          <a:r>
            <a:rPr lang="en-IN" sz="1600" b="1" dirty="0" err="1">
              <a:solidFill>
                <a:schemeClr val="tx1"/>
              </a:solidFill>
              <a:latin typeface="Times New Roman" panose="02020603050405020304" pitchFamily="18" charset="0"/>
              <a:cs typeface="Times New Roman" panose="02020603050405020304" pitchFamily="18" charset="0"/>
            </a:rPr>
            <a:t>Ahir</a:t>
          </a:r>
          <a:r>
            <a:rPr lang="en-IN" sz="1600" b="1" dirty="0">
              <a:solidFill>
                <a:schemeClr val="tx1"/>
              </a:solidFill>
              <a:latin typeface="Times New Roman" panose="02020603050405020304" pitchFamily="18" charset="0"/>
              <a:cs typeface="Times New Roman" panose="02020603050405020304" pitchFamily="18" charset="0"/>
            </a:rPr>
            <a:t>, Saurabh </a:t>
          </a:r>
          <a:r>
            <a:rPr lang="en-IN" sz="1600" b="1" dirty="0" err="1">
              <a:solidFill>
                <a:schemeClr val="tx1"/>
              </a:solidFill>
              <a:latin typeface="Times New Roman" panose="02020603050405020304" pitchFamily="18" charset="0"/>
              <a:cs typeface="Times New Roman" panose="02020603050405020304" pitchFamily="18" charset="0"/>
            </a:rPr>
            <a:t>Bharade</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Pradnya</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Botre</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Sayali</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Nagane</a:t>
          </a:r>
          <a:r>
            <a:rPr lang="en-IN" sz="1600" b="1" dirty="0">
              <a:solidFill>
                <a:schemeClr val="tx1"/>
              </a:solidFill>
              <a:latin typeface="Times New Roman" panose="02020603050405020304" pitchFamily="18" charset="0"/>
              <a:cs typeface="Times New Roman" panose="02020603050405020304" pitchFamily="18" charset="0"/>
            </a:rPr>
            <a:t>, Mihir Shah worked on Intelligent Traffic Control System for Smart Ambulance paper released in International Research Journal of Engineering and Technology (IRJET) Volume: 05 Issue: 06 June-2018.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5"/>
            </a:rPr>
            <a:t>https://www.irjet.net/archives/V5/i6/IRJET-V5I675.pdf</a:t>
          </a:r>
          <a:endParaRPr lang="en-IN" sz="1600" b="1" dirty="0">
            <a:latin typeface="Times New Roman" panose="02020603050405020304" pitchFamily="18" charset="0"/>
            <a:cs typeface="Times New Roman" panose="02020603050405020304" pitchFamily="18" charset="0"/>
          </a:endParaRPr>
        </a:p>
      </dgm:t>
    </dgm:pt>
    <dgm:pt modelId="{C4A11401-7989-4F92-B2E3-88DCC2203659}" type="parTrans" cxnId="{BB2BF61E-4766-4CC3-A8E7-1E1F521CB02F}">
      <dgm:prSet/>
      <dgm:spPr/>
      <dgm:t>
        <a:bodyPr/>
        <a:lstStyle/>
        <a:p>
          <a:endParaRPr lang="en-IN"/>
        </a:p>
      </dgm:t>
    </dgm:pt>
    <dgm:pt modelId="{4947D597-1463-4F0F-ACE9-3E9490BC022E}" type="sibTrans" cxnId="{BB2BF61E-4766-4CC3-A8E7-1E1F521CB02F}">
      <dgm:prSet/>
      <dgm:spPr/>
      <dgm:t>
        <a:bodyPr/>
        <a:lstStyle/>
        <a:p>
          <a:endParaRPr lang="en-IN"/>
        </a:p>
      </dgm:t>
    </dgm:pt>
    <dgm:pt modelId="{92C3FD92-59BE-4D0A-947A-AD083335E0F9}" type="pres">
      <dgm:prSet presAssocID="{0774AA8E-BEDC-46EF-9765-1C1C6B67B47F}" presName="linear" presStyleCnt="0">
        <dgm:presLayoutVars>
          <dgm:animLvl val="lvl"/>
          <dgm:resizeHandles val="exact"/>
        </dgm:presLayoutVars>
      </dgm:prSet>
      <dgm:spPr/>
    </dgm:pt>
    <dgm:pt modelId="{BFFFBF06-BBBF-4E71-905B-CEB8841E9126}" type="pres">
      <dgm:prSet presAssocID="{71BA7682-E102-4071-A768-06E171BFBC05}" presName="parentText" presStyleLbl="node1" presStyleIdx="0" presStyleCnt="5">
        <dgm:presLayoutVars>
          <dgm:chMax val="0"/>
          <dgm:bulletEnabled val="1"/>
        </dgm:presLayoutVars>
      </dgm:prSet>
      <dgm:spPr/>
    </dgm:pt>
    <dgm:pt modelId="{C11A5D58-0BF8-411B-B7C9-B8D3C3B8FD73}" type="pres">
      <dgm:prSet presAssocID="{F9FFCE5F-1280-4BEE-93CF-E2355596CE14}" presName="spacer" presStyleCnt="0"/>
      <dgm:spPr/>
    </dgm:pt>
    <dgm:pt modelId="{28BEC1A5-F06F-4907-9C21-F86B9BBE9034}" type="pres">
      <dgm:prSet presAssocID="{26309E92-01DF-4774-9DC9-20F5ECCD063E}" presName="parentText" presStyleLbl="node1" presStyleIdx="1" presStyleCnt="5">
        <dgm:presLayoutVars>
          <dgm:chMax val="0"/>
          <dgm:bulletEnabled val="1"/>
        </dgm:presLayoutVars>
      </dgm:prSet>
      <dgm:spPr/>
    </dgm:pt>
    <dgm:pt modelId="{1171D9DF-9AD2-4B97-A362-B6DCFA9690F3}" type="pres">
      <dgm:prSet presAssocID="{A475AC2D-1942-492B-A36D-9BDA453AD545}" presName="spacer" presStyleCnt="0"/>
      <dgm:spPr/>
    </dgm:pt>
    <dgm:pt modelId="{EC6095CA-C859-45C7-BB0B-14A682C9F022}" type="pres">
      <dgm:prSet presAssocID="{67D20D95-A204-4B24-81E9-059493C2A105}" presName="parentText" presStyleLbl="node1" presStyleIdx="2" presStyleCnt="5">
        <dgm:presLayoutVars>
          <dgm:chMax val="0"/>
          <dgm:bulletEnabled val="1"/>
        </dgm:presLayoutVars>
      </dgm:prSet>
      <dgm:spPr/>
    </dgm:pt>
    <dgm:pt modelId="{A1641ED4-B517-4A98-AFF0-C07FCB026FA7}" type="pres">
      <dgm:prSet presAssocID="{459C07EC-7103-433F-817D-6008BFE46937}" presName="spacer" presStyleCnt="0"/>
      <dgm:spPr/>
    </dgm:pt>
    <dgm:pt modelId="{22089D52-09ED-4EA6-9B1C-8E8761364298}" type="pres">
      <dgm:prSet presAssocID="{4DA0B13B-C74C-4461-B03B-D02B7F79BD38}" presName="parentText" presStyleLbl="node1" presStyleIdx="3" presStyleCnt="5">
        <dgm:presLayoutVars>
          <dgm:chMax val="0"/>
          <dgm:bulletEnabled val="1"/>
        </dgm:presLayoutVars>
      </dgm:prSet>
      <dgm:spPr/>
    </dgm:pt>
    <dgm:pt modelId="{C924C3AE-2EA1-4CCE-A13F-1B6E01CFD1FA}" type="pres">
      <dgm:prSet presAssocID="{4644E4B2-C77F-4847-8D12-0E899176D833}" presName="spacer" presStyleCnt="0"/>
      <dgm:spPr/>
    </dgm:pt>
    <dgm:pt modelId="{2C918752-087E-4E20-A618-BAD29FDB78F9}" type="pres">
      <dgm:prSet presAssocID="{B31E7666-479D-4EBD-A429-3959356EC6F9}" presName="parentText" presStyleLbl="node1" presStyleIdx="4" presStyleCnt="5">
        <dgm:presLayoutVars>
          <dgm:chMax val="0"/>
          <dgm:bulletEnabled val="1"/>
        </dgm:presLayoutVars>
      </dgm:prSet>
      <dgm:spPr/>
    </dgm:pt>
  </dgm:ptLst>
  <dgm:cxnLst>
    <dgm:cxn modelId="{7B6ED200-D20C-4670-8BB7-AC9BE93C2CEF}" type="presOf" srcId="{26309E92-01DF-4774-9DC9-20F5ECCD063E}" destId="{28BEC1A5-F06F-4907-9C21-F86B9BBE9034}" srcOrd="0" destOrd="0" presId="urn:microsoft.com/office/officeart/2005/8/layout/vList2"/>
    <dgm:cxn modelId="{2AA54704-8BC3-40C4-B9BE-B4CC03C5D12F}" srcId="{0774AA8E-BEDC-46EF-9765-1C1C6B67B47F}" destId="{4DA0B13B-C74C-4461-B03B-D02B7F79BD38}" srcOrd="3" destOrd="0" parTransId="{893CA4D7-36BA-4AB9-B6CD-1691BAF4FF7B}" sibTransId="{4644E4B2-C77F-4847-8D12-0E899176D833}"/>
    <dgm:cxn modelId="{61B0B712-B992-454C-9434-28C03B392477}" srcId="{0774AA8E-BEDC-46EF-9765-1C1C6B67B47F}" destId="{67D20D95-A204-4B24-81E9-059493C2A105}" srcOrd="2" destOrd="0" parTransId="{6FBBC358-5887-4B0C-8E7D-8CDB2DA835FA}" sibTransId="{459C07EC-7103-433F-817D-6008BFE46937}"/>
    <dgm:cxn modelId="{21D51613-B416-48B6-803F-80195A28FE72}" type="presOf" srcId="{4DA0B13B-C74C-4461-B03B-D02B7F79BD38}" destId="{22089D52-09ED-4EA6-9B1C-8E8761364298}" srcOrd="0" destOrd="0" presId="urn:microsoft.com/office/officeart/2005/8/layout/vList2"/>
    <dgm:cxn modelId="{4CCB9F1D-C94A-41D8-A68B-80E7CE6AE1EC}" type="presOf" srcId="{B31E7666-479D-4EBD-A429-3959356EC6F9}" destId="{2C918752-087E-4E20-A618-BAD29FDB78F9}" srcOrd="0" destOrd="0" presId="urn:microsoft.com/office/officeart/2005/8/layout/vList2"/>
    <dgm:cxn modelId="{BB2BF61E-4766-4CC3-A8E7-1E1F521CB02F}" srcId="{0774AA8E-BEDC-46EF-9765-1C1C6B67B47F}" destId="{B31E7666-479D-4EBD-A429-3959356EC6F9}" srcOrd="4" destOrd="0" parTransId="{C4A11401-7989-4F92-B2E3-88DCC2203659}" sibTransId="{4947D597-1463-4F0F-ACE9-3E9490BC022E}"/>
    <dgm:cxn modelId="{D164B62B-FBA6-4D92-9BA8-C5A829CEE66A}" type="presOf" srcId="{0774AA8E-BEDC-46EF-9765-1C1C6B67B47F}" destId="{92C3FD92-59BE-4D0A-947A-AD083335E0F9}" srcOrd="0" destOrd="0" presId="urn:microsoft.com/office/officeart/2005/8/layout/vList2"/>
    <dgm:cxn modelId="{0A87C540-E1FD-4C8A-9214-1D58A93472F5}" type="presOf" srcId="{71BA7682-E102-4071-A768-06E171BFBC05}" destId="{BFFFBF06-BBBF-4E71-905B-CEB8841E9126}" srcOrd="0" destOrd="0" presId="urn:microsoft.com/office/officeart/2005/8/layout/vList2"/>
    <dgm:cxn modelId="{9E712A5C-FF84-4D52-BDF7-8B72D899CE7B}" type="presOf" srcId="{67D20D95-A204-4B24-81E9-059493C2A105}" destId="{EC6095CA-C859-45C7-BB0B-14A682C9F022}" srcOrd="0" destOrd="0" presId="urn:microsoft.com/office/officeart/2005/8/layout/vList2"/>
    <dgm:cxn modelId="{33EEDDAD-4647-4977-8B71-29EDAE8DAC50}" srcId="{0774AA8E-BEDC-46EF-9765-1C1C6B67B47F}" destId="{71BA7682-E102-4071-A768-06E171BFBC05}" srcOrd="0" destOrd="0" parTransId="{834D9EFB-103E-45DA-9EBB-5488AF33C0B8}" sibTransId="{F9FFCE5F-1280-4BEE-93CF-E2355596CE14}"/>
    <dgm:cxn modelId="{F9DF0BD3-7BDC-447E-B6F1-527200BD1624}" srcId="{0774AA8E-BEDC-46EF-9765-1C1C6B67B47F}" destId="{26309E92-01DF-4774-9DC9-20F5ECCD063E}" srcOrd="1" destOrd="0" parTransId="{5E33C04E-DB99-4638-8470-2A34181CF7FD}" sibTransId="{A475AC2D-1942-492B-A36D-9BDA453AD545}"/>
    <dgm:cxn modelId="{8A8B03CC-5F74-4069-814D-E8A1C8A6AA6E}" type="presParOf" srcId="{92C3FD92-59BE-4D0A-947A-AD083335E0F9}" destId="{BFFFBF06-BBBF-4E71-905B-CEB8841E9126}" srcOrd="0" destOrd="0" presId="urn:microsoft.com/office/officeart/2005/8/layout/vList2"/>
    <dgm:cxn modelId="{F6692534-289C-41F6-81B5-6E6659369B5D}" type="presParOf" srcId="{92C3FD92-59BE-4D0A-947A-AD083335E0F9}" destId="{C11A5D58-0BF8-411B-B7C9-B8D3C3B8FD73}" srcOrd="1" destOrd="0" presId="urn:microsoft.com/office/officeart/2005/8/layout/vList2"/>
    <dgm:cxn modelId="{542AFFE0-5EB6-4368-9A90-F918E984B3F2}" type="presParOf" srcId="{92C3FD92-59BE-4D0A-947A-AD083335E0F9}" destId="{28BEC1A5-F06F-4907-9C21-F86B9BBE9034}" srcOrd="2" destOrd="0" presId="urn:microsoft.com/office/officeart/2005/8/layout/vList2"/>
    <dgm:cxn modelId="{E77058FB-C2FC-4FA6-B8FB-3705CDB9EB7E}" type="presParOf" srcId="{92C3FD92-59BE-4D0A-947A-AD083335E0F9}" destId="{1171D9DF-9AD2-4B97-A362-B6DCFA9690F3}" srcOrd="3" destOrd="0" presId="urn:microsoft.com/office/officeart/2005/8/layout/vList2"/>
    <dgm:cxn modelId="{0F4F1750-3D8D-4557-AB2D-6CDFAEAF3945}" type="presParOf" srcId="{92C3FD92-59BE-4D0A-947A-AD083335E0F9}" destId="{EC6095CA-C859-45C7-BB0B-14A682C9F022}" srcOrd="4" destOrd="0" presId="urn:microsoft.com/office/officeart/2005/8/layout/vList2"/>
    <dgm:cxn modelId="{F91FABED-8A28-4DFA-A5DD-AE392ACCE71B}" type="presParOf" srcId="{92C3FD92-59BE-4D0A-947A-AD083335E0F9}" destId="{A1641ED4-B517-4A98-AFF0-C07FCB026FA7}" srcOrd="5" destOrd="0" presId="urn:microsoft.com/office/officeart/2005/8/layout/vList2"/>
    <dgm:cxn modelId="{2E4A86BE-DD7C-4A99-97E7-6C925138D6EA}" type="presParOf" srcId="{92C3FD92-59BE-4D0A-947A-AD083335E0F9}" destId="{22089D52-09ED-4EA6-9B1C-8E8761364298}" srcOrd="6" destOrd="0" presId="urn:microsoft.com/office/officeart/2005/8/layout/vList2"/>
    <dgm:cxn modelId="{1362A704-63EF-42E6-999A-80CCF8D0F61B}" type="presParOf" srcId="{92C3FD92-59BE-4D0A-947A-AD083335E0F9}" destId="{C924C3AE-2EA1-4CCE-A13F-1B6E01CFD1FA}" srcOrd="7" destOrd="0" presId="urn:microsoft.com/office/officeart/2005/8/layout/vList2"/>
    <dgm:cxn modelId="{19EAEB09-62CC-45D4-8C96-28DA3C341C5F}" type="presParOf" srcId="{92C3FD92-59BE-4D0A-947A-AD083335E0F9}" destId="{2C918752-087E-4E20-A618-BAD29FDB78F9}" srcOrd="8"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498A66F-60CF-44FE-8F15-B196474DCFA6}"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F66FFEFD-0054-4AC6-820C-9D2CBAD11345}">
      <dgm:prSet/>
      <dgm:spPr/>
      <dgm:t>
        <a:bodyPr/>
        <a:lstStyle/>
        <a:p>
          <a:pPr algn="ctr"/>
          <a:r>
            <a:rPr lang="en-IN" b="1" dirty="0">
              <a:latin typeface="Algerian" panose="04020705040A02060702" pitchFamily="82" charset="0"/>
            </a:rPr>
            <a:t>References</a:t>
          </a:r>
          <a:endParaRPr lang="en-IN" dirty="0">
            <a:latin typeface="Algerian" panose="04020705040A02060702" pitchFamily="82" charset="0"/>
          </a:endParaRPr>
        </a:p>
      </dgm:t>
    </dgm:pt>
    <dgm:pt modelId="{FB7400D8-3F1F-4F1C-91FA-B67D8D6B8A39}" type="parTrans" cxnId="{8166B67D-1AA2-4E5F-9D37-57AFEE5F616F}">
      <dgm:prSet/>
      <dgm:spPr/>
      <dgm:t>
        <a:bodyPr/>
        <a:lstStyle/>
        <a:p>
          <a:endParaRPr lang="en-IN"/>
        </a:p>
      </dgm:t>
    </dgm:pt>
    <dgm:pt modelId="{CF6C4043-7D8D-459D-A6D3-964DE642A180}" type="sibTrans" cxnId="{8166B67D-1AA2-4E5F-9D37-57AFEE5F616F}">
      <dgm:prSet/>
      <dgm:spPr/>
      <dgm:t>
        <a:bodyPr/>
        <a:lstStyle/>
        <a:p>
          <a:endParaRPr lang="en-IN"/>
        </a:p>
      </dgm:t>
    </dgm:pt>
    <dgm:pt modelId="{6FD50C78-6B4F-45A1-A0A1-0C43A2F3F438}" type="pres">
      <dgm:prSet presAssocID="{7498A66F-60CF-44FE-8F15-B196474DCFA6}" presName="linear" presStyleCnt="0">
        <dgm:presLayoutVars>
          <dgm:animLvl val="lvl"/>
          <dgm:resizeHandles val="exact"/>
        </dgm:presLayoutVars>
      </dgm:prSet>
      <dgm:spPr/>
    </dgm:pt>
    <dgm:pt modelId="{25D1CD77-F720-4EE8-AD7B-3025D404A366}" type="pres">
      <dgm:prSet presAssocID="{F66FFEFD-0054-4AC6-820C-9D2CBAD11345}" presName="parentText" presStyleLbl="node1" presStyleIdx="0" presStyleCnt="1">
        <dgm:presLayoutVars>
          <dgm:chMax val="0"/>
          <dgm:bulletEnabled val="1"/>
        </dgm:presLayoutVars>
      </dgm:prSet>
      <dgm:spPr/>
    </dgm:pt>
  </dgm:ptLst>
  <dgm:cxnLst>
    <dgm:cxn modelId="{873F6D5D-D74A-4008-98C9-19576E3396F0}" type="presOf" srcId="{F66FFEFD-0054-4AC6-820C-9D2CBAD11345}" destId="{25D1CD77-F720-4EE8-AD7B-3025D404A366}" srcOrd="0" destOrd="0" presId="urn:microsoft.com/office/officeart/2005/8/layout/vList2"/>
    <dgm:cxn modelId="{1A251D67-20E5-4921-A4D6-773251013D1C}" type="presOf" srcId="{7498A66F-60CF-44FE-8F15-B196474DCFA6}" destId="{6FD50C78-6B4F-45A1-A0A1-0C43A2F3F438}" srcOrd="0" destOrd="0" presId="urn:microsoft.com/office/officeart/2005/8/layout/vList2"/>
    <dgm:cxn modelId="{8166B67D-1AA2-4E5F-9D37-57AFEE5F616F}" srcId="{7498A66F-60CF-44FE-8F15-B196474DCFA6}" destId="{F66FFEFD-0054-4AC6-820C-9D2CBAD11345}" srcOrd="0" destOrd="0" parTransId="{FB7400D8-3F1F-4F1C-91FA-B67D8D6B8A39}" sibTransId="{CF6C4043-7D8D-459D-A6D3-964DE642A180}"/>
    <dgm:cxn modelId="{D4DDF797-5875-4F1A-A6A0-AA85C0675469}" type="presParOf" srcId="{6FD50C78-6B4F-45A1-A0A1-0C43A2F3F438}" destId="{25D1CD77-F720-4EE8-AD7B-3025D404A36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42B530D-84A5-4DA4-A9DF-2C2216A3492D}" type="doc">
      <dgm:prSet loTypeId="urn:microsoft.com/office/officeart/2005/8/layout/vList2" loCatId="list" qsTypeId="urn:microsoft.com/office/officeart/2005/8/quickstyle/3d3" qsCatId="3D" csTypeId="urn:microsoft.com/office/officeart/2005/8/colors/accent3_5" csCatId="accent3" phldr="1"/>
      <dgm:spPr/>
      <dgm:t>
        <a:bodyPr/>
        <a:lstStyle/>
        <a:p>
          <a:endParaRPr lang="en-IN"/>
        </a:p>
      </dgm:t>
    </dgm:pt>
    <dgm:pt modelId="{C5321950-3708-4D9A-A238-1110B6659E8F}">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Karthik </a:t>
          </a:r>
          <a:r>
            <a:rPr lang="en-IN" sz="1600" b="1" dirty="0" err="1">
              <a:solidFill>
                <a:schemeClr val="tx1"/>
              </a:solidFill>
              <a:latin typeface="Times New Roman" panose="02020603050405020304" pitchFamily="18" charset="0"/>
              <a:cs typeface="Times New Roman" panose="02020603050405020304" pitchFamily="18" charset="0"/>
            </a:rPr>
            <a:t>B,Manoj</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M,Rohit</a:t>
          </a:r>
          <a:r>
            <a:rPr lang="en-IN" sz="1600" b="1" dirty="0">
              <a:solidFill>
                <a:schemeClr val="tx1"/>
              </a:solidFill>
              <a:latin typeface="Times New Roman" panose="02020603050405020304" pitchFamily="18" charset="0"/>
              <a:cs typeface="Times New Roman" panose="02020603050405020304" pitchFamily="18" charset="0"/>
            </a:rPr>
            <a:t> R </a:t>
          </a:r>
          <a:r>
            <a:rPr lang="en-IN" sz="1600" b="1" dirty="0" err="1">
              <a:solidFill>
                <a:schemeClr val="tx1"/>
              </a:solidFill>
              <a:latin typeface="Times New Roman" panose="02020603050405020304" pitchFamily="18" charset="0"/>
              <a:cs typeface="Times New Roman" panose="02020603050405020304" pitchFamily="18" charset="0"/>
            </a:rPr>
            <a:t>Kowshik,Akash</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Aithal,Dr</a:t>
          </a:r>
          <a:r>
            <a:rPr lang="en-IN" sz="1600" b="1" dirty="0">
              <a:solidFill>
                <a:schemeClr val="tx1"/>
              </a:solidFill>
              <a:latin typeface="Times New Roman" panose="02020603050405020304" pitchFamily="18" charset="0"/>
              <a:cs typeface="Times New Roman" panose="02020603050405020304" pitchFamily="18" charset="0"/>
            </a:rPr>
            <a:t>. S. </a:t>
          </a:r>
          <a:r>
            <a:rPr lang="en-IN" sz="1600" b="1" dirty="0" err="1">
              <a:solidFill>
                <a:schemeClr val="tx1"/>
              </a:solidFill>
              <a:latin typeface="Times New Roman" panose="02020603050405020304" pitchFamily="18" charset="0"/>
              <a:cs typeface="Times New Roman" panose="02020603050405020304" pitchFamily="18" charset="0"/>
            </a:rPr>
            <a:t>Kuzhalvai</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Mozhi</a:t>
          </a:r>
          <a:r>
            <a:rPr lang="en-IN" sz="1600" b="1" dirty="0">
              <a:solidFill>
                <a:schemeClr val="tx1"/>
              </a:solidFill>
              <a:latin typeface="Times New Roman" panose="02020603050405020304" pitchFamily="18" charset="0"/>
              <a:cs typeface="Times New Roman" panose="02020603050405020304" pitchFamily="18" charset="0"/>
            </a:rPr>
            <a:t> worked on Ambulance Detection and Traffic Control System published by International Research Journal of Engineering and Technology (2019)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1"/>
            </a:rPr>
            <a:t>https://www.irjet.net/archives/V6/i4/IRJET-V6I4239.pdf</a:t>
          </a:r>
          <a:endParaRPr lang="en-IN" sz="1600" b="1" dirty="0">
            <a:latin typeface="Times New Roman" panose="02020603050405020304" pitchFamily="18" charset="0"/>
            <a:cs typeface="Times New Roman" panose="02020603050405020304" pitchFamily="18" charset="0"/>
          </a:endParaRPr>
        </a:p>
      </dgm:t>
    </dgm:pt>
    <dgm:pt modelId="{11BAA914-C50D-43D0-9552-AC672D7E369D}" type="parTrans" cxnId="{3801B9F7-675D-4AC7-A117-C26DF8D8629B}">
      <dgm:prSet/>
      <dgm:spPr/>
      <dgm:t>
        <a:bodyPr/>
        <a:lstStyle/>
        <a:p>
          <a:endParaRPr lang="en-IN"/>
        </a:p>
      </dgm:t>
    </dgm:pt>
    <dgm:pt modelId="{35A44D1D-19A9-49E3-8CBB-AA18B353C52E}" type="sibTrans" cxnId="{3801B9F7-675D-4AC7-A117-C26DF8D8629B}">
      <dgm:prSet/>
      <dgm:spPr/>
      <dgm:t>
        <a:bodyPr/>
        <a:lstStyle/>
        <a:p>
          <a:endParaRPr lang="en-IN"/>
        </a:p>
      </dgm:t>
    </dgm:pt>
    <dgm:pt modelId="{9725EAA8-B262-4EAE-AAC5-A9354F5D9BE6}">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S. Mahalakshmi a, T. </a:t>
          </a:r>
          <a:r>
            <a:rPr lang="en-IN" sz="1600" b="1" dirty="0" err="1">
              <a:solidFill>
                <a:schemeClr val="tx1"/>
              </a:solidFill>
              <a:latin typeface="Times New Roman" panose="02020603050405020304" pitchFamily="18" charset="0"/>
              <a:cs typeface="Times New Roman" panose="02020603050405020304" pitchFamily="18" charset="0"/>
            </a:rPr>
            <a:t>Ragunthar</a:t>
          </a:r>
          <a:r>
            <a:rPr lang="en-IN" sz="1600" b="1" dirty="0">
              <a:solidFill>
                <a:schemeClr val="tx1"/>
              </a:solidFill>
              <a:latin typeface="Times New Roman" panose="02020603050405020304" pitchFamily="18" charset="0"/>
              <a:cs typeface="Times New Roman" panose="02020603050405020304" pitchFamily="18" charset="0"/>
            </a:rPr>
            <a:t> b, N. Veena a, S. Sumukha a, Pranav R. </a:t>
          </a:r>
          <a:r>
            <a:rPr lang="en-IN" sz="1600" b="1" dirty="0" err="1">
              <a:solidFill>
                <a:schemeClr val="tx1"/>
              </a:solidFill>
              <a:latin typeface="Times New Roman" panose="02020603050405020304" pitchFamily="18" charset="0"/>
              <a:cs typeface="Times New Roman" panose="02020603050405020304" pitchFamily="18" charset="0"/>
            </a:rPr>
            <a:t>Deshkulkarni</a:t>
          </a:r>
          <a:r>
            <a:rPr lang="en-IN" sz="1600" b="1" dirty="0">
              <a:solidFill>
                <a:schemeClr val="tx1"/>
              </a:solidFill>
              <a:latin typeface="Times New Roman" panose="02020603050405020304" pitchFamily="18" charset="0"/>
              <a:cs typeface="Times New Roman" panose="02020603050405020304" pitchFamily="18" charset="0"/>
            </a:rPr>
            <a:t> a worked on Adaptive ambulance monitoring system using IOT Published by Elsevier Ltd (2022)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2"/>
            </a:rPr>
            <a:t>https://www.sciencedirect.com/science/article/pii/S2665917422001891</a:t>
          </a:r>
          <a:endParaRPr lang="en-IN" sz="1600" b="1" dirty="0">
            <a:latin typeface="Times New Roman" panose="02020603050405020304" pitchFamily="18" charset="0"/>
            <a:cs typeface="Times New Roman" panose="02020603050405020304" pitchFamily="18" charset="0"/>
          </a:endParaRPr>
        </a:p>
      </dgm:t>
    </dgm:pt>
    <dgm:pt modelId="{CC0D3044-F994-4308-9B4B-85480D732901}" type="parTrans" cxnId="{4B670A85-9B15-4390-A4A7-781B01C254B7}">
      <dgm:prSet/>
      <dgm:spPr/>
      <dgm:t>
        <a:bodyPr/>
        <a:lstStyle/>
        <a:p>
          <a:endParaRPr lang="en-IN"/>
        </a:p>
      </dgm:t>
    </dgm:pt>
    <dgm:pt modelId="{EF2B0027-694A-40A0-A059-B109468AE365}" type="sibTrans" cxnId="{4B670A85-9B15-4390-A4A7-781B01C254B7}">
      <dgm:prSet/>
      <dgm:spPr/>
      <dgm:t>
        <a:bodyPr/>
        <a:lstStyle/>
        <a:p>
          <a:endParaRPr lang="en-IN"/>
        </a:p>
      </dgm:t>
    </dgm:pt>
    <dgm:pt modelId="{CB5C2ED6-9A26-40D6-AD11-98E2D5835D66}">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Mohammad </a:t>
          </a:r>
          <a:r>
            <a:rPr lang="en-IN" sz="1600" b="1" dirty="0" err="1">
              <a:solidFill>
                <a:schemeClr val="tx1"/>
              </a:solidFill>
              <a:latin typeface="Times New Roman" panose="02020603050405020304" pitchFamily="18" charset="0"/>
              <a:cs typeface="Times New Roman" panose="02020603050405020304" pitchFamily="18" charset="0"/>
            </a:rPr>
            <a:t>Moazum</a:t>
          </a:r>
          <a:r>
            <a:rPr lang="en-IN" sz="1600" b="1" dirty="0">
              <a:solidFill>
                <a:schemeClr val="tx1"/>
              </a:solidFill>
              <a:latin typeface="Times New Roman" panose="02020603050405020304" pitchFamily="18" charset="0"/>
              <a:cs typeface="Times New Roman" panose="02020603050405020304" pitchFamily="18" charset="0"/>
            </a:rPr>
            <a:t> Wani, Samiya Khan, </a:t>
          </a:r>
          <a:r>
            <a:rPr lang="en-IN" sz="1600" b="1" dirty="0" err="1">
              <a:solidFill>
                <a:schemeClr val="tx1"/>
              </a:solidFill>
              <a:latin typeface="Times New Roman" panose="02020603050405020304" pitchFamily="18" charset="0"/>
              <a:cs typeface="Times New Roman" panose="02020603050405020304" pitchFamily="18" charset="0"/>
            </a:rPr>
            <a:t>Mansaf</a:t>
          </a:r>
          <a:r>
            <a:rPr lang="en-IN" sz="1600" b="1" dirty="0">
              <a:solidFill>
                <a:schemeClr val="tx1"/>
              </a:solidFill>
              <a:latin typeface="Times New Roman" panose="02020603050405020304" pitchFamily="18" charset="0"/>
              <a:cs typeface="Times New Roman" panose="02020603050405020304" pitchFamily="18" charset="0"/>
            </a:rPr>
            <a:t> Alam worked on IoT - Based Traffic Management System for Ambulances published by IEEE in 2005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3"/>
            </a:rPr>
            <a:t>https://arxiv.org/ftp/arxiv/papers/2005/2005.07596.pdf</a:t>
          </a:r>
          <a:endParaRPr lang="en-IN" sz="1600" b="1" dirty="0">
            <a:latin typeface="Times New Roman" panose="02020603050405020304" pitchFamily="18" charset="0"/>
            <a:cs typeface="Times New Roman" panose="02020603050405020304" pitchFamily="18" charset="0"/>
          </a:endParaRPr>
        </a:p>
      </dgm:t>
    </dgm:pt>
    <dgm:pt modelId="{44DB55FB-BF7F-4979-9F68-8FADB935D4F4}" type="parTrans" cxnId="{F27F584E-9BAD-405E-A0E1-D8A132075A0A}">
      <dgm:prSet/>
      <dgm:spPr/>
      <dgm:t>
        <a:bodyPr/>
        <a:lstStyle/>
        <a:p>
          <a:endParaRPr lang="en-IN"/>
        </a:p>
      </dgm:t>
    </dgm:pt>
    <dgm:pt modelId="{FE68DF40-3F4A-4643-99B9-ED18D6F3D180}" type="sibTrans" cxnId="{F27F584E-9BAD-405E-A0E1-D8A132075A0A}">
      <dgm:prSet/>
      <dgm:spPr/>
      <dgm:t>
        <a:bodyPr/>
        <a:lstStyle/>
        <a:p>
          <a:endParaRPr lang="en-IN"/>
        </a:p>
      </dgm:t>
    </dgm:pt>
    <dgm:pt modelId="{D39E87EB-124B-414B-AF81-B6BB8EC159B3}">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Varsha Srinivasan, </a:t>
          </a:r>
          <a:r>
            <a:rPr lang="en-IN" sz="1600" b="1" dirty="0" err="1">
              <a:solidFill>
                <a:schemeClr val="tx1"/>
              </a:solidFill>
              <a:latin typeface="Times New Roman" panose="02020603050405020304" pitchFamily="18" charset="0"/>
              <a:cs typeface="Times New Roman" panose="02020603050405020304" pitchFamily="18" charset="0"/>
            </a:rPr>
            <a:t>Yazhini</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Priyadharshini</a:t>
          </a:r>
          <a:r>
            <a:rPr lang="en-IN" sz="1600" b="1" dirty="0">
              <a:solidFill>
                <a:schemeClr val="tx1"/>
              </a:solidFill>
              <a:latin typeface="Times New Roman" panose="02020603050405020304" pitchFamily="18" charset="0"/>
              <a:cs typeface="Times New Roman" panose="02020603050405020304" pitchFamily="18" charset="0"/>
            </a:rPr>
            <a:t> Rajesh, S </a:t>
          </a:r>
          <a:r>
            <a:rPr lang="en-IN" sz="1600" b="1" dirty="0" err="1">
              <a:solidFill>
                <a:schemeClr val="tx1"/>
              </a:solidFill>
              <a:latin typeface="Times New Roman" panose="02020603050405020304" pitchFamily="18" charset="0"/>
              <a:cs typeface="Times New Roman" panose="02020603050405020304" pitchFamily="18" charset="0"/>
            </a:rPr>
            <a:t>Yuvaraj</a:t>
          </a:r>
          <a:r>
            <a:rPr lang="en-IN" sz="1600" b="1" dirty="0">
              <a:solidFill>
                <a:schemeClr val="tx1"/>
              </a:solidFill>
              <a:latin typeface="Times New Roman" panose="02020603050405020304" pitchFamily="18" charset="0"/>
              <a:cs typeface="Times New Roman" panose="02020603050405020304" pitchFamily="18" charset="0"/>
            </a:rPr>
            <a:t> and M </a:t>
          </a:r>
          <a:r>
            <a:rPr lang="en-IN" sz="1600" b="1" dirty="0" err="1">
              <a:solidFill>
                <a:schemeClr val="tx1"/>
              </a:solidFill>
              <a:latin typeface="Times New Roman" panose="02020603050405020304" pitchFamily="18" charset="0"/>
              <a:cs typeface="Times New Roman" panose="02020603050405020304" pitchFamily="18" charset="0"/>
            </a:rPr>
            <a:t>Manigandan</a:t>
          </a:r>
          <a:r>
            <a:rPr lang="en-IN" sz="1600" b="1" dirty="0">
              <a:solidFill>
                <a:schemeClr val="tx1"/>
              </a:solidFill>
              <a:latin typeface="Times New Roman" panose="02020603050405020304" pitchFamily="18" charset="0"/>
              <a:cs typeface="Times New Roman" panose="02020603050405020304" pitchFamily="18" charset="0"/>
            </a:rPr>
            <a:t> worked on Smart traffic control with ambulance detection released in 2nd International conference on Advances in Mechanical Engineering (ICAME 2018) </a:t>
          </a:r>
          <a:r>
            <a:rPr lang="en-IN" sz="1600" b="1" dirty="0">
              <a:latin typeface="Times New Roman" panose="02020603050405020304" pitchFamily="18" charset="0"/>
              <a:cs typeface="Times New Roman" panose="02020603050405020304" pitchFamily="18" charset="0"/>
              <a:hlinkClick xmlns:r="http://schemas.openxmlformats.org/officeDocument/2006/relationships" r:id="rId4"/>
            </a:rPr>
            <a:t>https://iopscience.iop.org/article/10.1088/1757-899X/402/1/012015/pdf</a:t>
          </a:r>
          <a:endParaRPr lang="en-IN" sz="1600" b="1" dirty="0">
            <a:solidFill>
              <a:schemeClr val="tx1"/>
            </a:solidFill>
            <a:latin typeface="Times New Roman" panose="02020603050405020304" pitchFamily="18" charset="0"/>
            <a:cs typeface="Times New Roman" panose="02020603050405020304" pitchFamily="18" charset="0"/>
          </a:endParaRPr>
        </a:p>
      </dgm:t>
    </dgm:pt>
    <dgm:pt modelId="{3B5AAC92-4CA3-4707-AB63-C72E810DC441}" type="parTrans" cxnId="{B7BF4008-139B-4669-AE73-0171F55F0FF6}">
      <dgm:prSet/>
      <dgm:spPr/>
      <dgm:t>
        <a:bodyPr/>
        <a:lstStyle/>
        <a:p>
          <a:endParaRPr lang="en-IN"/>
        </a:p>
      </dgm:t>
    </dgm:pt>
    <dgm:pt modelId="{29FD9A2B-6EFD-49B6-A5C3-906A46FC4765}" type="sibTrans" cxnId="{B7BF4008-139B-4669-AE73-0171F55F0FF6}">
      <dgm:prSet/>
      <dgm:spPr/>
      <dgm:t>
        <a:bodyPr/>
        <a:lstStyle/>
        <a:p>
          <a:endParaRPr lang="en-IN"/>
        </a:p>
      </dgm:t>
    </dgm:pt>
    <dgm:pt modelId="{3FCD9AB9-54BC-4E76-88F7-20762CD62997}">
      <dgm:prSet custT="1"/>
      <dgm:spPr/>
      <dgm:t>
        <a:bodyPr/>
        <a:lstStyle/>
        <a:p>
          <a:r>
            <a:rPr lang="en-IN" sz="1600" b="1" dirty="0">
              <a:solidFill>
                <a:schemeClr val="tx1"/>
              </a:solidFill>
              <a:latin typeface="Times New Roman" panose="02020603050405020304" pitchFamily="18" charset="0"/>
              <a:cs typeface="Times New Roman" panose="02020603050405020304" pitchFamily="18" charset="0"/>
            </a:rPr>
            <a:t>Mohammed </a:t>
          </a:r>
          <a:r>
            <a:rPr lang="en-IN" sz="1600" b="1" dirty="0" err="1">
              <a:solidFill>
                <a:schemeClr val="tx1"/>
              </a:solidFill>
              <a:latin typeface="Times New Roman" panose="02020603050405020304" pitchFamily="18" charset="0"/>
              <a:cs typeface="Times New Roman" panose="02020603050405020304" pitchFamily="18" charset="0"/>
            </a:rPr>
            <a:t>Fayaz</a:t>
          </a:r>
          <a:r>
            <a:rPr lang="en-IN" sz="1600" b="1" dirty="0">
              <a:solidFill>
                <a:schemeClr val="tx1"/>
              </a:solidFill>
              <a:latin typeface="Times New Roman" panose="02020603050405020304" pitchFamily="18" charset="0"/>
              <a:cs typeface="Times New Roman" panose="02020603050405020304" pitchFamily="18" charset="0"/>
            </a:rPr>
            <a:t>, Pooja K, Pranitha P Reddy, Swathi T worked </a:t>
          </a:r>
          <a:r>
            <a:rPr lang="en-IN" sz="1600" b="1" dirty="0" err="1">
              <a:solidFill>
                <a:schemeClr val="tx1"/>
              </a:solidFill>
              <a:latin typeface="Times New Roman" panose="02020603050405020304" pitchFamily="18" charset="0"/>
              <a:cs typeface="Times New Roman" panose="02020603050405020304" pitchFamily="18" charset="0"/>
            </a:rPr>
            <a:t>onvDensity</a:t>
          </a:r>
          <a:r>
            <a:rPr lang="en-IN" sz="1600" b="1" dirty="0">
              <a:solidFill>
                <a:schemeClr val="tx1"/>
              </a:solidFill>
              <a:latin typeface="Times New Roman" panose="02020603050405020304" pitchFamily="18" charset="0"/>
              <a:cs typeface="Times New Roman" panose="02020603050405020304" pitchFamily="18" charset="0"/>
            </a:rPr>
            <a:t> based Traffic Control System with  Ambulance Detection released by International Journal of Engineering Research &amp; Technology (2019) </a:t>
          </a:r>
          <a:r>
            <a:rPr lang="en-IN" sz="1600" b="1" u="sng" dirty="0">
              <a:latin typeface="Times New Roman" panose="02020603050405020304" pitchFamily="18" charset="0"/>
              <a:cs typeface="Times New Roman" panose="02020603050405020304" pitchFamily="18" charset="0"/>
              <a:hlinkClick xmlns:r="http://schemas.openxmlformats.org/officeDocument/2006/relationships" r:id="rId5"/>
            </a:rPr>
            <a:t>https://www.ijert.org/research/Density-based-Traffic-Control-System-with-Ambulance-Detection-IJERTCONV7IS08100.pdf</a:t>
          </a:r>
          <a:endParaRPr lang="en-IN" sz="1600" b="1" dirty="0">
            <a:latin typeface="Times New Roman" panose="02020603050405020304" pitchFamily="18" charset="0"/>
            <a:cs typeface="Times New Roman" panose="02020603050405020304" pitchFamily="18" charset="0"/>
          </a:endParaRPr>
        </a:p>
      </dgm:t>
    </dgm:pt>
    <dgm:pt modelId="{88CE753E-3FF3-405E-8014-85A7841AFBF0}" type="parTrans" cxnId="{DF6A5BCD-63A0-4422-BE6E-42FB502F1658}">
      <dgm:prSet/>
      <dgm:spPr/>
      <dgm:t>
        <a:bodyPr/>
        <a:lstStyle/>
        <a:p>
          <a:endParaRPr lang="en-IN"/>
        </a:p>
      </dgm:t>
    </dgm:pt>
    <dgm:pt modelId="{3BFC8E92-DCF8-40F5-B2B5-54F29E359AA7}" type="sibTrans" cxnId="{DF6A5BCD-63A0-4422-BE6E-42FB502F1658}">
      <dgm:prSet/>
      <dgm:spPr/>
      <dgm:t>
        <a:bodyPr/>
        <a:lstStyle/>
        <a:p>
          <a:endParaRPr lang="en-IN"/>
        </a:p>
      </dgm:t>
    </dgm:pt>
    <dgm:pt modelId="{D31EA3B4-AF85-4640-B3A1-7D7251340663}" type="pres">
      <dgm:prSet presAssocID="{F42B530D-84A5-4DA4-A9DF-2C2216A3492D}" presName="linear" presStyleCnt="0">
        <dgm:presLayoutVars>
          <dgm:animLvl val="lvl"/>
          <dgm:resizeHandles val="exact"/>
        </dgm:presLayoutVars>
      </dgm:prSet>
      <dgm:spPr/>
    </dgm:pt>
    <dgm:pt modelId="{769AAADA-C72E-45E4-8C82-90D60487AC17}" type="pres">
      <dgm:prSet presAssocID="{C5321950-3708-4D9A-A238-1110B6659E8F}" presName="parentText" presStyleLbl="node1" presStyleIdx="0" presStyleCnt="5">
        <dgm:presLayoutVars>
          <dgm:chMax val="0"/>
          <dgm:bulletEnabled val="1"/>
        </dgm:presLayoutVars>
      </dgm:prSet>
      <dgm:spPr/>
    </dgm:pt>
    <dgm:pt modelId="{B8DF9E6F-D780-42F5-8F07-8970280B0AD5}" type="pres">
      <dgm:prSet presAssocID="{35A44D1D-19A9-49E3-8CBB-AA18B353C52E}" presName="spacer" presStyleCnt="0"/>
      <dgm:spPr/>
    </dgm:pt>
    <dgm:pt modelId="{B4ED622B-81A3-456F-8811-FCA44EBAB7BA}" type="pres">
      <dgm:prSet presAssocID="{9725EAA8-B262-4EAE-AAC5-A9354F5D9BE6}" presName="parentText" presStyleLbl="node1" presStyleIdx="1" presStyleCnt="5">
        <dgm:presLayoutVars>
          <dgm:chMax val="0"/>
          <dgm:bulletEnabled val="1"/>
        </dgm:presLayoutVars>
      </dgm:prSet>
      <dgm:spPr/>
    </dgm:pt>
    <dgm:pt modelId="{4438FB7C-4410-443D-A7FC-4FAC80D4EE6A}" type="pres">
      <dgm:prSet presAssocID="{EF2B0027-694A-40A0-A059-B109468AE365}" presName="spacer" presStyleCnt="0"/>
      <dgm:spPr/>
    </dgm:pt>
    <dgm:pt modelId="{4EA6A341-F73F-4F52-804D-86BFEE19F2EC}" type="pres">
      <dgm:prSet presAssocID="{CB5C2ED6-9A26-40D6-AD11-98E2D5835D66}" presName="parentText" presStyleLbl="node1" presStyleIdx="2" presStyleCnt="5">
        <dgm:presLayoutVars>
          <dgm:chMax val="0"/>
          <dgm:bulletEnabled val="1"/>
        </dgm:presLayoutVars>
      </dgm:prSet>
      <dgm:spPr/>
    </dgm:pt>
    <dgm:pt modelId="{9C0D71E4-6801-40B5-A3AF-541FF0C20A27}" type="pres">
      <dgm:prSet presAssocID="{FE68DF40-3F4A-4643-99B9-ED18D6F3D180}" presName="spacer" presStyleCnt="0"/>
      <dgm:spPr/>
    </dgm:pt>
    <dgm:pt modelId="{39CE0381-23AF-44E7-B41E-A78708F048E2}" type="pres">
      <dgm:prSet presAssocID="{D39E87EB-124B-414B-AF81-B6BB8EC159B3}" presName="parentText" presStyleLbl="node1" presStyleIdx="3" presStyleCnt="5">
        <dgm:presLayoutVars>
          <dgm:chMax val="0"/>
          <dgm:bulletEnabled val="1"/>
        </dgm:presLayoutVars>
      </dgm:prSet>
      <dgm:spPr/>
    </dgm:pt>
    <dgm:pt modelId="{66DADE2F-7059-4A08-B2B5-7D6CB608CDD6}" type="pres">
      <dgm:prSet presAssocID="{29FD9A2B-6EFD-49B6-A5C3-906A46FC4765}" presName="spacer" presStyleCnt="0"/>
      <dgm:spPr/>
    </dgm:pt>
    <dgm:pt modelId="{B3FC704A-8E65-4D25-9C2A-3A226E831F98}" type="pres">
      <dgm:prSet presAssocID="{3FCD9AB9-54BC-4E76-88F7-20762CD62997}" presName="parentText" presStyleLbl="node1" presStyleIdx="4" presStyleCnt="5">
        <dgm:presLayoutVars>
          <dgm:chMax val="0"/>
          <dgm:bulletEnabled val="1"/>
        </dgm:presLayoutVars>
      </dgm:prSet>
      <dgm:spPr/>
    </dgm:pt>
  </dgm:ptLst>
  <dgm:cxnLst>
    <dgm:cxn modelId="{B7BF4008-139B-4669-AE73-0171F55F0FF6}" srcId="{F42B530D-84A5-4DA4-A9DF-2C2216A3492D}" destId="{D39E87EB-124B-414B-AF81-B6BB8EC159B3}" srcOrd="3" destOrd="0" parTransId="{3B5AAC92-4CA3-4707-AB63-C72E810DC441}" sibTransId="{29FD9A2B-6EFD-49B6-A5C3-906A46FC4765}"/>
    <dgm:cxn modelId="{4D3F4C0E-F492-47E6-BCF5-24BE53D3ECE0}" type="presOf" srcId="{CB5C2ED6-9A26-40D6-AD11-98E2D5835D66}" destId="{4EA6A341-F73F-4F52-804D-86BFEE19F2EC}" srcOrd="0" destOrd="0" presId="urn:microsoft.com/office/officeart/2005/8/layout/vList2"/>
    <dgm:cxn modelId="{F65B4A36-9E91-4ED6-85DC-81AD204AF2AF}" type="presOf" srcId="{9725EAA8-B262-4EAE-AAC5-A9354F5D9BE6}" destId="{B4ED622B-81A3-456F-8811-FCA44EBAB7BA}" srcOrd="0" destOrd="0" presId="urn:microsoft.com/office/officeart/2005/8/layout/vList2"/>
    <dgm:cxn modelId="{0485E143-98D8-470A-BB58-1973BD88A18D}" type="presOf" srcId="{3FCD9AB9-54BC-4E76-88F7-20762CD62997}" destId="{B3FC704A-8E65-4D25-9C2A-3A226E831F98}" srcOrd="0" destOrd="0" presId="urn:microsoft.com/office/officeart/2005/8/layout/vList2"/>
    <dgm:cxn modelId="{0C754A4C-62B0-4388-9C62-C4118202D5D0}" type="presOf" srcId="{D39E87EB-124B-414B-AF81-B6BB8EC159B3}" destId="{39CE0381-23AF-44E7-B41E-A78708F048E2}" srcOrd="0" destOrd="0" presId="urn:microsoft.com/office/officeart/2005/8/layout/vList2"/>
    <dgm:cxn modelId="{F27F584E-9BAD-405E-A0E1-D8A132075A0A}" srcId="{F42B530D-84A5-4DA4-A9DF-2C2216A3492D}" destId="{CB5C2ED6-9A26-40D6-AD11-98E2D5835D66}" srcOrd="2" destOrd="0" parTransId="{44DB55FB-BF7F-4979-9F68-8FADB935D4F4}" sibTransId="{FE68DF40-3F4A-4643-99B9-ED18D6F3D180}"/>
    <dgm:cxn modelId="{806B2B51-055B-4F5C-8927-43E5B178DD2A}" type="presOf" srcId="{F42B530D-84A5-4DA4-A9DF-2C2216A3492D}" destId="{D31EA3B4-AF85-4640-B3A1-7D7251340663}" srcOrd="0" destOrd="0" presId="urn:microsoft.com/office/officeart/2005/8/layout/vList2"/>
    <dgm:cxn modelId="{4B670A85-9B15-4390-A4A7-781B01C254B7}" srcId="{F42B530D-84A5-4DA4-A9DF-2C2216A3492D}" destId="{9725EAA8-B262-4EAE-AAC5-A9354F5D9BE6}" srcOrd="1" destOrd="0" parTransId="{CC0D3044-F994-4308-9B4B-85480D732901}" sibTransId="{EF2B0027-694A-40A0-A059-B109468AE365}"/>
    <dgm:cxn modelId="{F363DCB8-4838-4B2F-AA4F-DDC3E1567EA6}" type="presOf" srcId="{C5321950-3708-4D9A-A238-1110B6659E8F}" destId="{769AAADA-C72E-45E4-8C82-90D60487AC17}" srcOrd="0" destOrd="0" presId="urn:microsoft.com/office/officeart/2005/8/layout/vList2"/>
    <dgm:cxn modelId="{DF6A5BCD-63A0-4422-BE6E-42FB502F1658}" srcId="{F42B530D-84A5-4DA4-A9DF-2C2216A3492D}" destId="{3FCD9AB9-54BC-4E76-88F7-20762CD62997}" srcOrd="4" destOrd="0" parTransId="{88CE753E-3FF3-405E-8014-85A7841AFBF0}" sibTransId="{3BFC8E92-DCF8-40F5-B2B5-54F29E359AA7}"/>
    <dgm:cxn modelId="{3801B9F7-675D-4AC7-A117-C26DF8D8629B}" srcId="{F42B530D-84A5-4DA4-A9DF-2C2216A3492D}" destId="{C5321950-3708-4D9A-A238-1110B6659E8F}" srcOrd="0" destOrd="0" parTransId="{11BAA914-C50D-43D0-9552-AC672D7E369D}" sibTransId="{35A44D1D-19A9-49E3-8CBB-AA18B353C52E}"/>
    <dgm:cxn modelId="{2295F0AC-524F-490A-8EFB-ADB2372D0723}" type="presParOf" srcId="{D31EA3B4-AF85-4640-B3A1-7D7251340663}" destId="{769AAADA-C72E-45E4-8C82-90D60487AC17}" srcOrd="0" destOrd="0" presId="urn:microsoft.com/office/officeart/2005/8/layout/vList2"/>
    <dgm:cxn modelId="{232B2702-7BFC-4D81-AF64-50A550AFE697}" type="presParOf" srcId="{D31EA3B4-AF85-4640-B3A1-7D7251340663}" destId="{B8DF9E6F-D780-42F5-8F07-8970280B0AD5}" srcOrd="1" destOrd="0" presId="urn:microsoft.com/office/officeart/2005/8/layout/vList2"/>
    <dgm:cxn modelId="{7F616420-3DF0-4A6F-A3CB-39EADA5A812D}" type="presParOf" srcId="{D31EA3B4-AF85-4640-B3A1-7D7251340663}" destId="{B4ED622B-81A3-456F-8811-FCA44EBAB7BA}" srcOrd="2" destOrd="0" presId="urn:microsoft.com/office/officeart/2005/8/layout/vList2"/>
    <dgm:cxn modelId="{EE871110-CADE-44F7-BF15-C66E1987CA7B}" type="presParOf" srcId="{D31EA3B4-AF85-4640-B3A1-7D7251340663}" destId="{4438FB7C-4410-443D-A7FC-4FAC80D4EE6A}" srcOrd="3" destOrd="0" presId="urn:microsoft.com/office/officeart/2005/8/layout/vList2"/>
    <dgm:cxn modelId="{9B92C399-D49B-4AF7-8E35-4B3412C2880E}" type="presParOf" srcId="{D31EA3B4-AF85-4640-B3A1-7D7251340663}" destId="{4EA6A341-F73F-4F52-804D-86BFEE19F2EC}" srcOrd="4" destOrd="0" presId="urn:microsoft.com/office/officeart/2005/8/layout/vList2"/>
    <dgm:cxn modelId="{7FB974C0-1D22-408F-A699-57350333F1C8}" type="presParOf" srcId="{D31EA3B4-AF85-4640-B3A1-7D7251340663}" destId="{9C0D71E4-6801-40B5-A3AF-541FF0C20A27}" srcOrd="5" destOrd="0" presId="urn:microsoft.com/office/officeart/2005/8/layout/vList2"/>
    <dgm:cxn modelId="{9F73CBA2-CB4E-4396-BEBE-C795743FE6F3}" type="presParOf" srcId="{D31EA3B4-AF85-4640-B3A1-7D7251340663}" destId="{39CE0381-23AF-44E7-B41E-A78708F048E2}" srcOrd="6" destOrd="0" presId="urn:microsoft.com/office/officeart/2005/8/layout/vList2"/>
    <dgm:cxn modelId="{0C0AE9DA-1A7D-455A-A812-4A38167AC4B0}" type="presParOf" srcId="{D31EA3B4-AF85-4640-B3A1-7D7251340663}" destId="{66DADE2F-7059-4A08-B2B5-7D6CB608CDD6}" srcOrd="7" destOrd="0" presId="urn:microsoft.com/office/officeart/2005/8/layout/vList2"/>
    <dgm:cxn modelId="{528516AE-3FAB-406C-AB89-20DB4095A796}" type="presParOf" srcId="{D31EA3B4-AF85-4640-B3A1-7D7251340663}" destId="{B3FC704A-8E65-4D25-9C2A-3A226E831F98}" srcOrd="8"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9BD0072-14C1-4CF7-8A21-5FEE9C2F10F3}"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132DE762-936F-4906-A77E-4526DED8D967}">
      <dgm:prSet/>
      <dgm:spPr/>
      <dgm: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Thank You</a:t>
          </a:r>
          <a:endParaRPr lang="en-IN"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F6CDBC45-579B-4222-A8DC-CDFB6CE085C4}" type="parTrans" cxnId="{1291FC8A-8BD6-4F89-9372-0CFA095CD483}">
      <dgm:prSet/>
      <dgm:spPr/>
      <dgm:t>
        <a:bodyPr/>
        <a:lstStyle/>
        <a:p>
          <a:endParaRPr lang="en-IN"/>
        </a:p>
      </dgm:t>
    </dgm:pt>
    <dgm:pt modelId="{F8430852-A194-4CDD-83FC-67CA3763A3D1}" type="sibTrans" cxnId="{1291FC8A-8BD6-4F89-9372-0CFA095CD483}">
      <dgm:prSet/>
      <dgm:spPr/>
      <dgm:t>
        <a:bodyPr/>
        <a:lstStyle/>
        <a:p>
          <a:endParaRPr lang="en-IN"/>
        </a:p>
      </dgm:t>
    </dgm:pt>
    <dgm:pt modelId="{0E1C1A35-B173-444A-8152-E08C45C6AD35}" type="pres">
      <dgm:prSet presAssocID="{39BD0072-14C1-4CF7-8A21-5FEE9C2F10F3}" presName="linear" presStyleCnt="0">
        <dgm:presLayoutVars>
          <dgm:animLvl val="lvl"/>
          <dgm:resizeHandles val="exact"/>
        </dgm:presLayoutVars>
      </dgm:prSet>
      <dgm:spPr/>
    </dgm:pt>
    <dgm:pt modelId="{0A33045F-45FC-45D7-9FEC-79283412B16B}" type="pres">
      <dgm:prSet presAssocID="{132DE762-936F-4906-A77E-4526DED8D967}" presName="parentText" presStyleLbl="node1" presStyleIdx="0" presStyleCnt="1" custLinFactNeighborX="-8816" custLinFactNeighborY="7181">
        <dgm:presLayoutVars>
          <dgm:chMax val="0"/>
          <dgm:bulletEnabled val="1"/>
        </dgm:presLayoutVars>
      </dgm:prSet>
      <dgm:spPr/>
    </dgm:pt>
  </dgm:ptLst>
  <dgm:cxnLst>
    <dgm:cxn modelId="{2268441D-EC65-47C0-99C8-F223E64F9C9B}" type="presOf" srcId="{39BD0072-14C1-4CF7-8A21-5FEE9C2F10F3}" destId="{0E1C1A35-B173-444A-8152-E08C45C6AD35}" srcOrd="0" destOrd="0" presId="urn:microsoft.com/office/officeart/2005/8/layout/vList2"/>
    <dgm:cxn modelId="{1291FC8A-8BD6-4F89-9372-0CFA095CD483}" srcId="{39BD0072-14C1-4CF7-8A21-5FEE9C2F10F3}" destId="{132DE762-936F-4906-A77E-4526DED8D967}" srcOrd="0" destOrd="0" parTransId="{F6CDBC45-579B-4222-A8DC-CDFB6CE085C4}" sibTransId="{F8430852-A194-4CDD-83FC-67CA3763A3D1}"/>
    <dgm:cxn modelId="{ED0720AE-2A82-4114-905E-30182BC062CF}" type="presOf" srcId="{132DE762-936F-4906-A77E-4526DED8D967}" destId="{0A33045F-45FC-45D7-9FEC-79283412B16B}" srcOrd="0" destOrd="0" presId="urn:microsoft.com/office/officeart/2005/8/layout/vList2"/>
    <dgm:cxn modelId="{0D712418-B4B0-48DB-A261-E20867D3A284}" type="presParOf" srcId="{0E1C1A35-B173-444A-8152-E08C45C6AD35}" destId="{0A33045F-45FC-45D7-9FEC-79283412B16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F18EA6-F8D2-40CC-8160-F7189591FDF7}"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B2A886BF-4CE3-4E3A-B760-0E4D79C560C0}">
      <dgm:prSet/>
      <dgm:spPr/>
      <dgm: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Problem Statement </a:t>
          </a:r>
          <a:endParaRPr lang="en-IN"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B12E2B99-E744-4A33-A33A-C87F526214DE}" type="parTrans" cxnId="{9ED0B678-FF5E-449C-9332-A560A09105E0}">
      <dgm:prSet/>
      <dgm:spPr/>
      <dgm:t>
        <a:bodyPr/>
        <a:lstStyle/>
        <a:p>
          <a:endParaRPr lang="en-IN"/>
        </a:p>
      </dgm:t>
    </dgm:pt>
    <dgm:pt modelId="{7D232A28-1C11-4870-95B5-A2024B055169}" type="sibTrans" cxnId="{9ED0B678-FF5E-449C-9332-A560A09105E0}">
      <dgm:prSet/>
      <dgm:spPr/>
      <dgm:t>
        <a:bodyPr/>
        <a:lstStyle/>
        <a:p>
          <a:endParaRPr lang="en-IN"/>
        </a:p>
      </dgm:t>
    </dgm:pt>
    <dgm:pt modelId="{1391B933-EC7F-4270-854B-F8E54D7B1D29}" type="pres">
      <dgm:prSet presAssocID="{EEF18EA6-F8D2-40CC-8160-F7189591FDF7}" presName="linear" presStyleCnt="0">
        <dgm:presLayoutVars>
          <dgm:animLvl val="lvl"/>
          <dgm:resizeHandles val="exact"/>
        </dgm:presLayoutVars>
      </dgm:prSet>
      <dgm:spPr/>
    </dgm:pt>
    <dgm:pt modelId="{6E832425-F5ED-4B78-A113-BF0E274CFEF0}" type="pres">
      <dgm:prSet presAssocID="{B2A886BF-4CE3-4E3A-B760-0E4D79C560C0}" presName="parentText" presStyleLbl="node1" presStyleIdx="0" presStyleCnt="1">
        <dgm:presLayoutVars>
          <dgm:chMax val="0"/>
          <dgm:bulletEnabled val="1"/>
        </dgm:presLayoutVars>
      </dgm:prSet>
      <dgm:spPr/>
    </dgm:pt>
  </dgm:ptLst>
  <dgm:cxnLst>
    <dgm:cxn modelId="{4F7B9E2D-8FA5-4F11-8FFC-60EBFD19486F}" type="presOf" srcId="{B2A886BF-4CE3-4E3A-B760-0E4D79C560C0}" destId="{6E832425-F5ED-4B78-A113-BF0E274CFEF0}" srcOrd="0" destOrd="0" presId="urn:microsoft.com/office/officeart/2005/8/layout/vList2"/>
    <dgm:cxn modelId="{E434F16A-62C0-45D7-BEF1-8E3BC9AFF841}" type="presOf" srcId="{EEF18EA6-F8D2-40CC-8160-F7189591FDF7}" destId="{1391B933-EC7F-4270-854B-F8E54D7B1D29}" srcOrd="0" destOrd="0" presId="urn:microsoft.com/office/officeart/2005/8/layout/vList2"/>
    <dgm:cxn modelId="{9ED0B678-FF5E-449C-9332-A560A09105E0}" srcId="{EEF18EA6-F8D2-40CC-8160-F7189591FDF7}" destId="{B2A886BF-4CE3-4E3A-B760-0E4D79C560C0}" srcOrd="0" destOrd="0" parTransId="{B12E2B99-E744-4A33-A33A-C87F526214DE}" sibTransId="{7D232A28-1C11-4870-95B5-A2024B055169}"/>
    <dgm:cxn modelId="{0CB2B05E-4019-4C16-BCCA-E10CDD250E81}" type="presParOf" srcId="{1391B933-EC7F-4270-854B-F8E54D7B1D29}" destId="{6E832425-F5ED-4B78-A113-BF0E274CFEF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7BA6FE-43F7-45A2-ADC0-6A2C9A72D657}" type="doc">
      <dgm:prSet loTypeId="urn:microsoft.com/office/officeart/2005/8/layout/chevron1" loCatId="process" qsTypeId="urn:microsoft.com/office/officeart/2005/8/quickstyle/3d3" qsCatId="3D" csTypeId="urn:microsoft.com/office/officeart/2005/8/colors/accent0_3" csCatId="mainScheme" phldr="1"/>
      <dgm:spPr/>
      <dgm:t>
        <a:bodyPr/>
        <a:lstStyle/>
        <a:p>
          <a:endParaRPr lang="en-IN"/>
        </a:p>
      </dgm:t>
    </dgm:pt>
    <dgm:pt modelId="{359ED58A-B5B1-4422-80D6-BA8CE008D2B3}">
      <dgm:prSet custT="1"/>
      <dgm:spPr/>
      <dgm:t>
        <a:bodyPr/>
        <a:lstStyle/>
        <a:p>
          <a:r>
            <a:rPr lang="en-US" sz="3200" b="0" i="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challenge is to design a </a:t>
          </a:r>
          <a:r>
            <a:rPr lang="en-US" sz="3200" b="0" i="0" cap="none" spc="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SmartFlow</a:t>
          </a:r>
          <a:r>
            <a:rPr lang="en-US" sz="3200" b="0" i="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System integrating camera technology for traffic monitoring and efficient prioritization of emergency vehicles through traffic lights.</a:t>
          </a:r>
          <a:endParaRPr lang="en-IN" sz="32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3CE5D75A-4412-44D2-AFDC-5324258D72D6}" type="parTrans" cxnId="{A85613C3-2499-4D4A-9F38-9466DC0A01C9}">
      <dgm:prSet/>
      <dgm:spPr/>
      <dgm:t>
        <a:bodyPr/>
        <a:lstStyle/>
        <a:p>
          <a:endParaRPr lang="en-IN"/>
        </a:p>
      </dgm:t>
    </dgm:pt>
    <dgm:pt modelId="{1E6B704E-6AC6-441B-8D39-CBEDB296F82B}" type="sibTrans" cxnId="{A85613C3-2499-4D4A-9F38-9466DC0A01C9}">
      <dgm:prSet/>
      <dgm:spPr/>
      <dgm:t>
        <a:bodyPr/>
        <a:lstStyle/>
        <a:p>
          <a:endParaRPr lang="en-IN"/>
        </a:p>
      </dgm:t>
    </dgm:pt>
    <dgm:pt modelId="{CFA49F1E-E07D-4EA5-BAAA-5185BBFDDFFE}" type="pres">
      <dgm:prSet presAssocID="{987BA6FE-43F7-45A2-ADC0-6A2C9A72D657}" presName="Name0" presStyleCnt="0">
        <dgm:presLayoutVars>
          <dgm:dir/>
          <dgm:animLvl val="lvl"/>
          <dgm:resizeHandles val="exact"/>
        </dgm:presLayoutVars>
      </dgm:prSet>
      <dgm:spPr/>
    </dgm:pt>
    <dgm:pt modelId="{07F4E98C-BDED-434A-AFDE-2D9A613F4A65}" type="pres">
      <dgm:prSet presAssocID="{359ED58A-B5B1-4422-80D6-BA8CE008D2B3}" presName="parTxOnly" presStyleLbl="node1" presStyleIdx="0" presStyleCnt="1" custLinFactNeighborY="258">
        <dgm:presLayoutVars>
          <dgm:chMax val="0"/>
          <dgm:chPref val="0"/>
          <dgm:bulletEnabled val="1"/>
        </dgm:presLayoutVars>
      </dgm:prSet>
      <dgm:spPr/>
    </dgm:pt>
  </dgm:ptLst>
  <dgm:cxnLst>
    <dgm:cxn modelId="{0F078F3C-2DF9-404A-A81E-1AB83C3A37C0}" type="presOf" srcId="{987BA6FE-43F7-45A2-ADC0-6A2C9A72D657}" destId="{CFA49F1E-E07D-4EA5-BAAA-5185BBFDDFFE}" srcOrd="0" destOrd="0" presId="urn:microsoft.com/office/officeart/2005/8/layout/chevron1"/>
    <dgm:cxn modelId="{E6324F92-E0A9-41D6-85AA-BBB59544CC3F}" type="presOf" srcId="{359ED58A-B5B1-4422-80D6-BA8CE008D2B3}" destId="{07F4E98C-BDED-434A-AFDE-2D9A613F4A65}" srcOrd="0" destOrd="0" presId="urn:microsoft.com/office/officeart/2005/8/layout/chevron1"/>
    <dgm:cxn modelId="{A85613C3-2499-4D4A-9F38-9466DC0A01C9}" srcId="{987BA6FE-43F7-45A2-ADC0-6A2C9A72D657}" destId="{359ED58A-B5B1-4422-80D6-BA8CE008D2B3}" srcOrd="0" destOrd="0" parTransId="{3CE5D75A-4412-44D2-AFDC-5324258D72D6}" sibTransId="{1E6B704E-6AC6-441B-8D39-CBEDB296F82B}"/>
    <dgm:cxn modelId="{C598ECD7-D47B-4971-AAB1-B00B4564F44D}" type="presParOf" srcId="{CFA49F1E-E07D-4EA5-BAAA-5185BBFDDFFE}" destId="{07F4E98C-BDED-434A-AFDE-2D9A613F4A65}" srcOrd="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977AF7-DDF0-45BA-8652-1FEBF3E0FE0C}"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0A0B18B9-A54A-4CC1-BBC1-6F901B0334B1}">
      <dgm:prSet custT="1"/>
      <dgm:spPr/>
      <dgm:t>
        <a:bodyPr/>
        <a:lstStyle/>
        <a:p>
          <a:pPr algn="ctr"/>
          <a:r>
            <a:rPr lang="en-US" sz="5400" b="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Introduction</a:t>
          </a:r>
          <a:endParaRPr lang="en-IN" sz="33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356A7E0E-BE09-4A86-9A64-EF44E3A9E197}" type="parTrans" cxnId="{A8C7C165-8812-4580-B880-6206E313BD76}">
      <dgm:prSet/>
      <dgm:spPr/>
      <dgm:t>
        <a:bodyPr/>
        <a:lstStyle/>
        <a:p>
          <a:endParaRPr lang="en-IN"/>
        </a:p>
      </dgm:t>
    </dgm:pt>
    <dgm:pt modelId="{6141A839-3F15-4C8E-80CC-72FBF928F3E2}" type="sibTrans" cxnId="{A8C7C165-8812-4580-B880-6206E313BD76}">
      <dgm:prSet/>
      <dgm:spPr/>
      <dgm:t>
        <a:bodyPr/>
        <a:lstStyle/>
        <a:p>
          <a:endParaRPr lang="en-IN"/>
        </a:p>
      </dgm:t>
    </dgm:pt>
    <dgm:pt modelId="{A5C65754-96DC-433E-9EF3-64E486144947}" type="pres">
      <dgm:prSet presAssocID="{E0977AF7-DDF0-45BA-8652-1FEBF3E0FE0C}" presName="linear" presStyleCnt="0">
        <dgm:presLayoutVars>
          <dgm:animLvl val="lvl"/>
          <dgm:resizeHandles val="exact"/>
        </dgm:presLayoutVars>
      </dgm:prSet>
      <dgm:spPr/>
    </dgm:pt>
    <dgm:pt modelId="{E7CD8707-2A76-4D0D-AF95-634D5B7F9FB7}" type="pres">
      <dgm:prSet presAssocID="{0A0B18B9-A54A-4CC1-BBC1-6F901B0334B1}" presName="parentText" presStyleLbl="node1" presStyleIdx="0" presStyleCnt="1" custScaleY="215247">
        <dgm:presLayoutVars>
          <dgm:chMax val="0"/>
          <dgm:bulletEnabled val="1"/>
        </dgm:presLayoutVars>
      </dgm:prSet>
      <dgm:spPr/>
    </dgm:pt>
  </dgm:ptLst>
  <dgm:cxnLst>
    <dgm:cxn modelId="{A8C7C165-8812-4580-B880-6206E313BD76}" srcId="{E0977AF7-DDF0-45BA-8652-1FEBF3E0FE0C}" destId="{0A0B18B9-A54A-4CC1-BBC1-6F901B0334B1}" srcOrd="0" destOrd="0" parTransId="{356A7E0E-BE09-4A86-9A64-EF44E3A9E197}" sibTransId="{6141A839-3F15-4C8E-80CC-72FBF928F3E2}"/>
    <dgm:cxn modelId="{752F8C69-99F8-4D37-B1C2-25AFAE85F8D9}" type="presOf" srcId="{0A0B18B9-A54A-4CC1-BBC1-6F901B0334B1}" destId="{E7CD8707-2A76-4D0D-AF95-634D5B7F9FB7}" srcOrd="0" destOrd="0" presId="urn:microsoft.com/office/officeart/2005/8/layout/vList2"/>
    <dgm:cxn modelId="{90D0FA7E-9941-495C-971D-A14D1627B709}" type="presOf" srcId="{E0977AF7-DDF0-45BA-8652-1FEBF3E0FE0C}" destId="{A5C65754-96DC-433E-9EF3-64E486144947}" srcOrd="0" destOrd="0" presId="urn:microsoft.com/office/officeart/2005/8/layout/vList2"/>
    <dgm:cxn modelId="{952D7A99-17BE-426F-8D3C-591FCD4512BF}" type="presParOf" srcId="{A5C65754-96DC-433E-9EF3-64E486144947}" destId="{E7CD8707-2A76-4D0D-AF95-634D5B7F9FB7}"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69E4D9-69EA-4A91-9B0B-55EBD75BC2BD}" type="doc">
      <dgm:prSet loTypeId="urn:microsoft.com/office/officeart/2005/8/layout/hList6" loCatId="list" qsTypeId="urn:microsoft.com/office/officeart/2005/8/quickstyle/3d3" qsCatId="3D" csTypeId="urn:microsoft.com/office/officeart/2005/8/colors/accent0_3" csCatId="mainScheme"/>
      <dgm:spPr/>
      <dgm:t>
        <a:bodyPr/>
        <a:lstStyle/>
        <a:p>
          <a:endParaRPr lang="en-IN"/>
        </a:p>
      </dgm:t>
    </dgm:pt>
    <dgm:pt modelId="{140F4292-319C-4C09-8205-86FAD03C6DBC}">
      <dgm:prSet custT="1"/>
      <dgm:spPr/>
      <dgm:t>
        <a:bodyPr/>
        <a:lstStyle/>
        <a:p>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Strengthen traffic monitoring efforts with camera technology. </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9BB54EB-7E5C-45A4-BB20-7AC5331E37AD}" type="parTrans" cxnId="{CA5FE94D-6628-4D4C-A92D-B211AFB95CE8}">
      <dgm:prSet/>
      <dgm:spPr/>
      <dgm:t>
        <a:bodyPr/>
        <a:lstStyle/>
        <a:p>
          <a:endParaRPr lang="en-IN"/>
        </a:p>
      </dgm:t>
    </dgm:pt>
    <dgm:pt modelId="{761AE04B-F20C-4990-B9EE-BF3677504785}" type="sibTrans" cxnId="{CA5FE94D-6628-4D4C-A92D-B211AFB95CE8}">
      <dgm:prSet/>
      <dgm:spPr/>
      <dgm:t>
        <a:bodyPr/>
        <a:lstStyle/>
        <a:p>
          <a:endParaRPr lang="en-IN"/>
        </a:p>
      </dgm:t>
    </dgm:pt>
    <dgm:pt modelId="{C1A485F3-9A39-4EF9-B4C6-359B330EB7F9}">
      <dgm:prSet custT="1"/>
      <dgm:spPr/>
      <dgm:t>
        <a:bodyPr/>
        <a:lstStyle/>
        <a:p>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Adaptive traffic signal systems adjust signal timings to minimize waiting times and reduce idling.</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4989E83-2CED-42BC-BFFE-2D250A68EE23}" type="parTrans" cxnId="{4398169C-456E-4ACC-A0B3-ECC02C33E9F7}">
      <dgm:prSet/>
      <dgm:spPr/>
      <dgm:t>
        <a:bodyPr/>
        <a:lstStyle/>
        <a:p>
          <a:endParaRPr lang="en-IN"/>
        </a:p>
      </dgm:t>
    </dgm:pt>
    <dgm:pt modelId="{FA194B64-5625-4026-AD16-B656311BF91A}" type="sibTrans" cxnId="{4398169C-456E-4ACC-A0B3-ECC02C33E9F7}">
      <dgm:prSet/>
      <dgm:spPr/>
      <dgm:t>
        <a:bodyPr/>
        <a:lstStyle/>
        <a:p>
          <a:endParaRPr lang="en-IN"/>
        </a:p>
      </dgm:t>
    </dgm:pt>
    <dgm:pt modelId="{55DB0188-539F-4042-9D83-F8FDE967BDCA}">
      <dgm:prSet custT="1"/>
      <dgm:spPr/>
      <dgm:t>
        <a:bodyPr/>
        <a:lstStyle/>
        <a:p>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emergency vehicle is detected, which gives ambulances priority to pass through traffic lights</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37CE6F3B-C412-49BF-BB4B-7BC04204E157}" type="parTrans" cxnId="{1352461E-591A-45C7-9322-EB78418AE112}">
      <dgm:prSet/>
      <dgm:spPr/>
      <dgm:t>
        <a:bodyPr/>
        <a:lstStyle/>
        <a:p>
          <a:endParaRPr lang="en-IN"/>
        </a:p>
      </dgm:t>
    </dgm:pt>
    <dgm:pt modelId="{25C2EBD1-6F97-4FF1-850F-BB78638283D1}" type="sibTrans" cxnId="{1352461E-591A-45C7-9322-EB78418AE112}">
      <dgm:prSet/>
      <dgm:spPr/>
      <dgm:t>
        <a:bodyPr/>
        <a:lstStyle/>
        <a:p>
          <a:endParaRPr lang="en-IN"/>
        </a:p>
      </dgm:t>
    </dgm:pt>
    <dgm:pt modelId="{F2F29A40-36E7-444F-8F5A-965B7E9E42C7}" type="pres">
      <dgm:prSet presAssocID="{2769E4D9-69EA-4A91-9B0B-55EBD75BC2BD}" presName="Name0" presStyleCnt="0">
        <dgm:presLayoutVars>
          <dgm:dir/>
          <dgm:resizeHandles val="exact"/>
        </dgm:presLayoutVars>
      </dgm:prSet>
      <dgm:spPr/>
    </dgm:pt>
    <dgm:pt modelId="{160E9D4E-C0A4-4107-B919-E0131999B999}" type="pres">
      <dgm:prSet presAssocID="{140F4292-319C-4C09-8205-86FAD03C6DBC}" presName="node" presStyleLbl="node1" presStyleIdx="0" presStyleCnt="3">
        <dgm:presLayoutVars>
          <dgm:bulletEnabled val="1"/>
        </dgm:presLayoutVars>
      </dgm:prSet>
      <dgm:spPr/>
    </dgm:pt>
    <dgm:pt modelId="{BF7DEF0A-989E-47DF-B414-6C72BE57FD6A}" type="pres">
      <dgm:prSet presAssocID="{761AE04B-F20C-4990-B9EE-BF3677504785}" presName="sibTrans" presStyleCnt="0"/>
      <dgm:spPr/>
    </dgm:pt>
    <dgm:pt modelId="{4731D06A-2901-42FF-A572-9CD3FD2C0E5B}" type="pres">
      <dgm:prSet presAssocID="{C1A485F3-9A39-4EF9-B4C6-359B330EB7F9}" presName="node" presStyleLbl="node1" presStyleIdx="1" presStyleCnt="3">
        <dgm:presLayoutVars>
          <dgm:bulletEnabled val="1"/>
        </dgm:presLayoutVars>
      </dgm:prSet>
      <dgm:spPr/>
    </dgm:pt>
    <dgm:pt modelId="{1105E3A5-2343-4B47-A0E7-24F7AF4F73AB}" type="pres">
      <dgm:prSet presAssocID="{FA194B64-5625-4026-AD16-B656311BF91A}" presName="sibTrans" presStyleCnt="0"/>
      <dgm:spPr/>
    </dgm:pt>
    <dgm:pt modelId="{117440FA-91FE-4EF6-8D73-D5BB6E6CE037}" type="pres">
      <dgm:prSet presAssocID="{55DB0188-539F-4042-9D83-F8FDE967BDCA}" presName="node" presStyleLbl="node1" presStyleIdx="2" presStyleCnt="3">
        <dgm:presLayoutVars>
          <dgm:bulletEnabled val="1"/>
        </dgm:presLayoutVars>
      </dgm:prSet>
      <dgm:spPr/>
    </dgm:pt>
  </dgm:ptLst>
  <dgm:cxnLst>
    <dgm:cxn modelId="{1352461E-591A-45C7-9322-EB78418AE112}" srcId="{2769E4D9-69EA-4A91-9B0B-55EBD75BC2BD}" destId="{55DB0188-539F-4042-9D83-F8FDE967BDCA}" srcOrd="2" destOrd="0" parTransId="{37CE6F3B-C412-49BF-BB4B-7BC04204E157}" sibTransId="{25C2EBD1-6F97-4FF1-850F-BB78638283D1}"/>
    <dgm:cxn modelId="{2E8D445B-09A5-4B83-A708-49F695EE6619}" type="presOf" srcId="{C1A485F3-9A39-4EF9-B4C6-359B330EB7F9}" destId="{4731D06A-2901-42FF-A572-9CD3FD2C0E5B}" srcOrd="0" destOrd="0" presId="urn:microsoft.com/office/officeart/2005/8/layout/hList6"/>
    <dgm:cxn modelId="{CA5FE94D-6628-4D4C-A92D-B211AFB95CE8}" srcId="{2769E4D9-69EA-4A91-9B0B-55EBD75BC2BD}" destId="{140F4292-319C-4C09-8205-86FAD03C6DBC}" srcOrd="0" destOrd="0" parTransId="{C9BB54EB-7E5C-45A4-BB20-7AC5331E37AD}" sibTransId="{761AE04B-F20C-4990-B9EE-BF3677504785}"/>
    <dgm:cxn modelId="{3AC2CD8C-97BF-4FDE-841F-BB9E1E50FBFE}" type="presOf" srcId="{55DB0188-539F-4042-9D83-F8FDE967BDCA}" destId="{117440FA-91FE-4EF6-8D73-D5BB6E6CE037}" srcOrd="0" destOrd="0" presId="urn:microsoft.com/office/officeart/2005/8/layout/hList6"/>
    <dgm:cxn modelId="{4398169C-456E-4ACC-A0B3-ECC02C33E9F7}" srcId="{2769E4D9-69EA-4A91-9B0B-55EBD75BC2BD}" destId="{C1A485F3-9A39-4EF9-B4C6-359B330EB7F9}" srcOrd="1" destOrd="0" parTransId="{C4989E83-2CED-42BC-BFFE-2D250A68EE23}" sibTransId="{FA194B64-5625-4026-AD16-B656311BF91A}"/>
    <dgm:cxn modelId="{E0A5EFB1-223C-4937-AE79-35400983FD0C}" type="presOf" srcId="{140F4292-319C-4C09-8205-86FAD03C6DBC}" destId="{160E9D4E-C0A4-4107-B919-E0131999B999}" srcOrd="0" destOrd="0" presId="urn:microsoft.com/office/officeart/2005/8/layout/hList6"/>
    <dgm:cxn modelId="{40822EFF-0580-4143-B92A-7C87516FD25A}" type="presOf" srcId="{2769E4D9-69EA-4A91-9B0B-55EBD75BC2BD}" destId="{F2F29A40-36E7-444F-8F5A-965B7E9E42C7}" srcOrd="0" destOrd="0" presId="urn:microsoft.com/office/officeart/2005/8/layout/hList6"/>
    <dgm:cxn modelId="{DF3B8D48-908A-40E3-9C53-1DCCA579B2D7}" type="presParOf" srcId="{F2F29A40-36E7-444F-8F5A-965B7E9E42C7}" destId="{160E9D4E-C0A4-4107-B919-E0131999B999}" srcOrd="0" destOrd="0" presId="urn:microsoft.com/office/officeart/2005/8/layout/hList6"/>
    <dgm:cxn modelId="{93654FE9-9435-4942-AD10-2CBAE046BF43}" type="presParOf" srcId="{F2F29A40-36E7-444F-8F5A-965B7E9E42C7}" destId="{BF7DEF0A-989E-47DF-B414-6C72BE57FD6A}" srcOrd="1" destOrd="0" presId="urn:microsoft.com/office/officeart/2005/8/layout/hList6"/>
    <dgm:cxn modelId="{2CD94EDF-6332-4931-AE24-0F8865CCF482}" type="presParOf" srcId="{F2F29A40-36E7-444F-8F5A-965B7E9E42C7}" destId="{4731D06A-2901-42FF-A572-9CD3FD2C0E5B}" srcOrd="2" destOrd="0" presId="urn:microsoft.com/office/officeart/2005/8/layout/hList6"/>
    <dgm:cxn modelId="{B4FEF70C-E8E7-4C31-BAFD-C37AFEB8CE31}" type="presParOf" srcId="{F2F29A40-36E7-444F-8F5A-965B7E9E42C7}" destId="{1105E3A5-2343-4B47-A0E7-24F7AF4F73AB}" srcOrd="3" destOrd="0" presId="urn:microsoft.com/office/officeart/2005/8/layout/hList6"/>
    <dgm:cxn modelId="{64DD09B8-47E8-447D-BA13-5348BA297967}" type="presParOf" srcId="{F2F29A40-36E7-444F-8F5A-965B7E9E42C7}" destId="{117440FA-91FE-4EF6-8D73-D5BB6E6CE037}" srcOrd="4" destOrd="0" presId="urn:microsoft.com/office/officeart/2005/8/layout/hList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3A84C0-4BFE-488E-B6F3-3D94D7D911E7}" type="doc">
      <dgm:prSet loTypeId="urn:microsoft.com/office/officeart/2005/8/layout/vList2" loCatId="list" qsTypeId="urn:microsoft.com/office/officeart/2005/8/quickstyle/3d4" qsCatId="3D" csTypeId="urn:microsoft.com/office/officeart/2005/8/colors/accent3_1" csCatId="accent3"/>
      <dgm:spPr/>
      <dgm:t>
        <a:bodyPr/>
        <a:lstStyle/>
        <a:p>
          <a:endParaRPr lang="en-IN"/>
        </a:p>
      </dgm:t>
    </dgm:pt>
    <dgm:pt modelId="{DFC79FE0-F7A3-40AB-928F-30C699164D99}">
      <dgm:prSet/>
      <dgm:spPr/>
      <dgm:t>
        <a:bodyPr/>
        <a:lstStyle/>
        <a:p>
          <a:pPr algn="ctr"/>
          <a:r>
            <a:rPr lang="en-US"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Objectives</a:t>
          </a:r>
          <a:endParaRPr lang="en-IN"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dgm:t>
    </dgm:pt>
    <dgm:pt modelId="{CD18F21A-C1FE-40C5-8963-CBCB96F6D658}" type="parTrans" cxnId="{D1510E95-5994-4153-BE34-2D7AEB59C133}">
      <dgm:prSet/>
      <dgm:spPr/>
      <dgm:t>
        <a:bodyPr/>
        <a:lstStyle/>
        <a:p>
          <a:endParaRPr lang="en-IN"/>
        </a:p>
      </dgm:t>
    </dgm:pt>
    <dgm:pt modelId="{832EEC1A-34CF-48FC-821B-F665DFFF3352}" type="sibTrans" cxnId="{D1510E95-5994-4153-BE34-2D7AEB59C133}">
      <dgm:prSet/>
      <dgm:spPr/>
      <dgm:t>
        <a:bodyPr/>
        <a:lstStyle/>
        <a:p>
          <a:endParaRPr lang="en-IN"/>
        </a:p>
      </dgm:t>
    </dgm:pt>
    <dgm:pt modelId="{A2B1C296-8C8D-4588-ACC6-6BB6A703EA59}" type="pres">
      <dgm:prSet presAssocID="{343A84C0-4BFE-488E-B6F3-3D94D7D911E7}" presName="linear" presStyleCnt="0">
        <dgm:presLayoutVars>
          <dgm:animLvl val="lvl"/>
          <dgm:resizeHandles val="exact"/>
        </dgm:presLayoutVars>
      </dgm:prSet>
      <dgm:spPr/>
    </dgm:pt>
    <dgm:pt modelId="{E7798B04-357E-49B9-B219-51FA9274E988}" type="pres">
      <dgm:prSet presAssocID="{DFC79FE0-F7A3-40AB-928F-30C699164D99}" presName="parentText" presStyleLbl="node1" presStyleIdx="0" presStyleCnt="1">
        <dgm:presLayoutVars>
          <dgm:chMax val="0"/>
          <dgm:bulletEnabled val="1"/>
        </dgm:presLayoutVars>
      </dgm:prSet>
      <dgm:spPr/>
    </dgm:pt>
  </dgm:ptLst>
  <dgm:cxnLst>
    <dgm:cxn modelId="{D1510E95-5994-4153-BE34-2D7AEB59C133}" srcId="{343A84C0-4BFE-488E-B6F3-3D94D7D911E7}" destId="{DFC79FE0-F7A3-40AB-928F-30C699164D99}" srcOrd="0" destOrd="0" parTransId="{CD18F21A-C1FE-40C5-8963-CBCB96F6D658}" sibTransId="{832EEC1A-34CF-48FC-821B-F665DFFF3352}"/>
    <dgm:cxn modelId="{19122EA6-0C5E-4341-A1D9-63D7F8F24777}" type="presOf" srcId="{343A84C0-4BFE-488E-B6F3-3D94D7D911E7}" destId="{A2B1C296-8C8D-4588-ACC6-6BB6A703EA59}" srcOrd="0" destOrd="0" presId="urn:microsoft.com/office/officeart/2005/8/layout/vList2"/>
    <dgm:cxn modelId="{07FA3BB6-E1AC-449A-A795-0FE46F598797}" type="presOf" srcId="{DFC79FE0-F7A3-40AB-928F-30C699164D99}" destId="{E7798B04-357E-49B9-B219-51FA9274E988}" srcOrd="0" destOrd="0" presId="urn:microsoft.com/office/officeart/2005/8/layout/vList2"/>
    <dgm:cxn modelId="{6AB189A6-359E-406F-A6A8-15ACEB1C754D}" type="presParOf" srcId="{A2B1C296-8C8D-4588-ACC6-6BB6A703EA59}" destId="{E7798B04-357E-49B9-B219-51FA9274E98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5DFA07-1A04-4EB9-9569-3BA3E3DD945E}" type="doc">
      <dgm:prSet loTypeId="urn:microsoft.com/office/officeart/2008/layout/VerticalCurvedList" loCatId="list" qsTypeId="urn:microsoft.com/office/officeart/2005/8/quickstyle/3d3" qsCatId="3D" csTypeId="urn:microsoft.com/office/officeart/2005/8/colors/accent0_3" csCatId="mainScheme"/>
      <dgm:spPr/>
      <dgm:t>
        <a:bodyPr/>
        <a:lstStyle/>
        <a:p>
          <a:endParaRPr lang="en-IN"/>
        </a:p>
      </dgm:t>
    </dgm:pt>
    <dgm:pt modelId="{F9F0AA8A-46F6-452C-9E86-AD7E4CA6D449}">
      <dgm:prSet custT="1"/>
      <dgm:spPr/>
      <dgm:t>
        <a:bodyPr/>
        <a:lstStyle/>
        <a:p>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Reducing congestion and energy consumption at intersection.</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9701DAE2-56C4-4DB9-96A2-1343FF123287}" type="parTrans" cxnId="{45DDA3CA-42FE-41A2-BFBA-8D106016F59B}">
      <dgm:prSet/>
      <dgm:spPr/>
      <dgm:t>
        <a:bodyPr/>
        <a:lstStyle/>
        <a:p>
          <a:endParaRPr lang="en-IN"/>
        </a:p>
      </dgm:t>
    </dgm:pt>
    <dgm:pt modelId="{AE187299-F741-469D-9F84-0082D37CC56E}" type="sibTrans" cxnId="{45DDA3CA-42FE-41A2-BFBA-8D106016F59B}">
      <dgm:prSet/>
      <dgm:spPr/>
      <dgm:t>
        <a:bodyPr/>
        <a:lstStyle/>
        <a:p>
          <a:endParaRPr lang="en-IN"/>
        </a:p>
      </dgm:t>
    </dgm:pt>
    <dgm:pt modelId="{53222DA4-9661-47B6-95DE-D4A13B342C79}">
      <dgm:prSet custT="1"/>
      <dgm:spPr/>
      <dgm:t>
        <a:bodyPr/>
        <a:lstStyle/>
        <a:p>
          <a:r>
            <a:rPr lang="en-US" sz="2800" b="0" cap="none" spc="0" baseline="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Emergency vehicle prioritization.</a:t>
          </a:r>
          <a:r>
            <a:rPr lang="en-US"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1D1DAECD-CACC-4F1A-A645-673CFD7FF709}" type="parTrans" cxnId="{FD6D40C3-299B-41A7-9BBE-602E8710145C}">
      <dgm:prSet/>
      <dgm:spPr/>
      <dgm:t>
        <a:bodyPr/>
        <a:lstStyle/>
        <a:p>
          <a:endParaRPr lang="en-IN"/>
        </a:p>
      </dgm:t>
    </dgm:pt>
    <dgm:pt modelId="{E79DB514-68F4-455C-BA06-5655D8DC74D9}" type="sibTrans" cxnId="{FD6D40C3-299B-41A7-9BBE-602E8710145C}">
      <dgm:prSet/>
      <dgm:spPr/>
      <dgm:t>
        <a:bodyPr/>
        <a:lstStyle/>
        <a:p>
          <a:endParaRPr lang="en-IN"/>
        </a:p>
      </dgm:t>
    </dgm:pt>
    <dgm:pt modelId="{B732AF53-9864-4B9D-BD6D-F3CFB23C3469}">
      <dgm:prSet custT="1"/>
      <dgm:spPr/>
      <dgm:t>
        <a:bodyPr/>
        <a:lstStyle/>
        <a:p>
          <a:r>
            <a:rPr lang="en-US" sz="2800" b="0" cap="none" spc="0" baseline="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Traffic rule violation monitoring system</a:t>
          </a:r>
          <a:endParaRPr lang="en-IN" sz="2800" b="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304ED3D0-37F4-4CC6-B3B0-AD6E12154C8C}" type="parTrans" cxnId="{8A40E231-29AE-4086-A41B-D3C95A55FB79}">
      <dgm:prSet/>
      <dgm:spPr/>
      <dgm:t>
        <a:bodyPr/>
        <a:lstStyle/>
        <a:p>
          <a:endParaRPr lang="en-IN"/>
        </a:p>
      </dgm:t>
    </dgm:pt>
    <dgm:pt modelId="{7F697972-6C76-4A3B-AEB6-D6C9FB02335E}" type="sibTrans" cxnId="{8A40E231-29AE-4086-A41B-D3C95A55FB79}">
      <dgm:prSet/>
      <dgm:spPr/>
      <dgm:t>
        <a:bodyPr/>
        <a:lstStyle/>
        <a:p>
          <a:endParaRPr lang="en-IN"/>
        </a:p>
      </dgm:t>
    </dgm:pt>
    <dgm:pt modelId="{288B9B5A-6538-45E7-831D-BE2C61CA4295}" type="pres">
      <dgm:prSet presAssocID="{E35DFA07-1A04-4EB9-9569-3BA3E3DD945E}" presName="Name0" presStyleCnt="0">
        <dgm:presLayoutVars>
          <dgm:chMax val="7"/>
          <dgm:chPref val="7"/>
          <dgm:dir/>
        </dgm:presLayoutVars>
      </dgm:prSet>
      <dgm:spPr/>
    </dgm:pt>
    <dgm:pt modelId="{5B4937FF-58A4-491B-A7BA-FE09A13597C1}" type="pres">
      <dgm:prSet presAssocID="{E35DFA07-1A04-4EB9-9569-3BA3E3DD945E}" presName="Name1" presStyleCnt="0"/>
      <dgm:spPr/>
    </dgm:pt>
    <dgm:pt modelId="{772BEDAB-0089-45D5-A9D0-AE0966BE32A8}" type="pres">
      <dgm:prSet presAssocID="{E35DFA07-1A04-4EB9-9569-3BA3E3DD945E}" presName="cycle" presStyleCnt="0"/>
      <dgm:spPr/>
    </dgm:pt>
    <dgm:pt modelId="{E6E784AF-1BFA-4B70-9104-F55C63CF3937}" type="pres">
      <dgm:prSet presAssocID="{E35DFA07-1A04-4EB9-9569-3BA3E3DD945E}" presName="srcNode" presStyleLbl="node1" presStyleIdx="0" presStyleCnt="3"/>
      <dgm:spPr/>
    </dgm:pt>
    <dgm:pt modelId="{665BC59D-D132-47D8-BC4D-0DDA4384E370}" type="pres">
      <dgm:prSet presAssocID="{E35DFA07-1A04-4EB9-9569-3BA3E3DD945E}" presName="conn" presStyleLbl="parChTrans1D2" presStyleIdx="0" presStyleCnt="1"/>
      <dgm:spPr/>
    </dgm:pt>
    <dgm:pt modelId="{8773DF60-6397-4319-B259-7894C54CA263}" type="pres">
      <dgm:prSet presAssocID="{E35DFA07-1A04-4EB9-9569-3BA3E3DD945E}" presName="extraNode" presStyleLbl="node1" presStyleIdx="0" presStyleCnt="3"/>
      <dgm:spPr/>
    </dgm:pt>
    <dgm:pt modelId="{0E17BE74-BD1B-4682-AEC6-FC1EEFCBABDA}" type="pres">
      <dgm:prSet presAssocID="{E35DFA07-1A04-4EB9-9569-3BA3E3DD945E}" presName="dstNode" presStyleLbl="node1" presStyleIdx="0" presStyleCnt="3"/>
      <dgm:spPr/>
    </dgm:pt>
    <dgm:pt modelId="{62B7BF61-1EBC-45DD-B57E-708552DA319B}" type="pres">
      <dgm:prSet presAssocID="{F9F0AA8A-46F6-452C-9E86-AD7E4CA6D449}" presName="text_1" presStyleLbl="node1" presStyleIdx="0" presStyleCnt="3">
        <dgm:presLayoutVars>
          <dgm:bulletEnabled val="1"/>
        </dgm:presLayoutVars>
      </dgm:prSet>
      <dgm:spPr/>
    </dgm:pt>
    <dgm:pt modelId="{A20267A5-6FB6-4261-9E09-8DD23173E4D2}" type="pres">
      <dgm:prSet presAssocID="{F9F0AA8A-46F6-452C-9E86-AD7E4CA6D449}" presName="accent_1" presStyleCnt="0"/>
      <dgm:spPr/>
    </dgm:pt>
    <dgm:pt modelId="{27AD732C-7FDB-4BA0-9C09-2219BF8050C2}" type="pres">
      <dgm:prSet presAssocID="{F9F0AA8A-46F6-452C-9E86-AD7E4CA6D449}" presName="accentRepeatNode" presStyleLbl="solidFgAcc1" presStyleIdx="0" presStyleCnt="3"/>
      <dgm:spPr/>
    </dgm:pt>
    <dgm:pt modelId="{FD69973B-A917-46E9-9762-51F93D5417E2}" type="pres">
      <dgm:prSet presAssocID="{53222DA4-9661-47B6-95DE-D4A13B342C79}" presName="text_2" presStyleLbl="node1" presStyleIdx="1" presStyleCnt="3">
        <dgm:presLayoutVars>
          <dgm:bulletEnabled val="1"/>
        </dgm:presLayoutVars>
      </dgm:prSet>
      <dgm:spPr/>
    </dgm:pt>
    <dgm:pt modelId="{219B5F5F-9409-454A-9BF2-B58EFD833792}" type="pres">
      <dgm:prSet presAssocID="{53222DA4-9661-47B6-95DE-D4A13B342C79}" presName="accent_2" presStyleCnt="0"/>
      <dgm:spPr/>
    </dgm:pt>
    <dgm:pt modelId="{58AFD02D-2540-4CF3-B0F8-A0A2573F8CE4}" type="pres">
      <dgm:prSet presAssocID="{53222DA4-9661-47B6-95DE-D4A13B342C79}" presName="accentRepeatNode" presStyleLbl="solidFgAcc1" presStyleIdx="1" presStyleCnt="3"/>
      <dgm:spPr/>
    </dgm:pt>
    <dgm:pt modelId="{4FB9C539-CC9F-4B34-A5EC-1181E901FB20}" type="pres">
      <dgm:prSet presAssocID="{B732AF53-9864-4B9D-BD6D-F3CFB23C3469}" presName="text_3" presStyleLbl="node1" presStyleIdx="2" presStyleCnt="3">
        <dgm:presLayoutVars>
          <dgm:bulletEnabled val="1"/>
        </dgm:presLayoutVars>
      </dgm:prSet>
      <dgm:spPr/>
    </dgm:pt>
    <dgm:pt modelId="{7E9A380B-1A4B-4208-8AC9-13F4A501C2CF}" type="pres">
      <dgm:prSet presAssocID="{B732AF53-9864-4B9D-BD6D-F3CFB23C3469}" presName="accent_3" presStyleCnt="0"/>
      <dgm:spPr/>
    </dgm:pt>
    <dgm:pt modelId="{570CA0C2-A3D4-42A1-B747-400CA1AA80F7}" type="pres">
      <dgm:prSet presAssocID="{B732AF53-9864-4B9D-BD6D-F3CFB23C3469}" presName="accentRepeatNode" presStyleLbl="solidFgAcc1" presStyleIdx="2" presStyleCnt="3"/>
      <dgm:spPr/>
    </dgm:pt>
  </dgm:ptLst>
  <dgm:cxnLst>
    <dgm:cxn modelId="{25348E31-7C70-44E6-9FD9-9C117E997EC9}" type="presOf" srcId="{F9F0AA8A-46F6-452C-9E86-AD7E4CA6D449}" destId="{62B7BF61-1EBC-45DD-B57E-708552DA319B}" srcOrd="0" destOrd="0" presId="urn:microsoft.com/office/officeart/2008/layout/VerticalCurvedList"/>
    <dgm:cxn modelId="{8A40E231-29AE-4086-A41B-D3C95A55FB79}" srcId="{E35DFA07-1A04-4EB9-9569-3BA3E3DD945E}" destId="{B732AF53-9864-4B9D-BD6D-F3CFB23C3469}" srcOrd="2" destOrd="0" parTransId="{304ED3D0-37F4-4CC6-B3B0-AD6E12154C8C}" sibTransId="{7F697972-6C76-4A3B-AEB6-D6C9FB02335E}"/>
    <dgm:cxn modelId="{3F330350-02EF-45D3-B6FE-5D40D5D9D661}" type="presOf" srcId="{53222DA4-9661-47B6-95DE-D4A13B342C79}" destId="{FD69973B-A917-46E9-9762-51F93D5417E2}" srcOrd="0" destOrd="0" presId="urn:microsoft.com/office/officeart/2008/layout/VerticalCurvedList"/>
    <dgm:cxn modelId="{C0AFAB85-4BA9-451F-97F5-C0A6D2F72710}" type="presOf" srcId="{AE187299-F741-469D-9F84-0082D37CC56E}" destId="{665BC59D-D132-47D8-BC4D-0DDA4384E370}" srcOrd="0" destOrd="0" presId="urn:microsoft.com/office/officeart/2008/layout/VerticalCurvedList"/>
    <dgm:cxn modelId="{A07431A2-F768-4D8A-A19F-2CBBEA35F5AC}" type="presOf" srcId="{E35DFA07-1A04-4EB9-9569-3BA3E3DD945E}" destId="{288B9B5A-6538-45E7-831D-BE2C61CA4295}" srcOrd="0" destOrd="0" presId="urn:microsoft.com/office/officeart/2008/layout/VerticalCurvedList"/>
    <dgm:cxn modelId="{B311CCAB-D23B-4057-B72A-FBA8BEDD85D3}" type="presOf" srcId="{B732AF53-9864-4B9D-BD6D-F3CFB23C3469}" destId="{4FB9C539-CC9F-4B34-A5EC-1181E901FB20}" srcOrd="0" destOrd="0" presId="urn:microsoft.com/office/officeart/2008/layout/VerticalCurvedList"/>
    <dgm:cxn modelId="{FD6D40C3-299B-41A7-9BBE-602E8710145C}" srcId="{E35DFA07-1A04-4EB9-9569-3BA3E3DD945E}" destId="{53222DA4-9661-47B6-95DE-D4A13B342C79}" srcOrd="1" destOrd="0" parTransId="{1D1DAECD-CACC-4F1A-A645-673CFD7FF709}" sibTransId="{E79DB514-68F4-455C-BA06-5655D8DC74D9}"/>
    <dgm:cxn modelId="{45DDA3CA-42FE-41A2-BFBA-8D106016F59B}" srcId="{E35DFA07-1A04-4EB9-9569-3BA3E3DD945E}" destId="{F9F0AA8A-46F6-452C-9E86-AD7E4CA6D449}" srcOrd="0" destOrd="0" parTransId="{9701DAE2-56C4-4DB9-96A2-1343FF123287}" sibTransId="{AE187299-F741-469D-9F84-0082D37CC56E}"/>
    <dgm:cxn modelId="{1761D87C-581B-403B-AB44-F883B1426D6B}" type="presParOf" srcId="{288B9B5A-6538-45E7-831D-BE2C61CA4295}" destId="{5B4937FF-58A4-491B-A7BA-FE09A13597C1}" srcOrd="0" destOrd="0" presId="urn:microsoft.com/office/officeart/2008/layout/VerticalCurvedList"/>
    <dgm:cxn modelId="{994F47AF-D5FE-4096-AB02-F0D23C235AC8}" type="presParOf" srcId="{5B4937FF-58A4-491B-A7BA-FE09A13597C1}" destId="{772BEDAB-0089-45D5-A9D0-AE0966BE32A8}" srcOrd="0" destOrd="0" presId="urn:microsoft.com/office/officeart/2008/layout/VerticalCurvedList"/>
    <dgm:cxn modelId="{BE035F65-8313-4CFB-BB19-5CBD41E5A52C}" type="presParOf" srcId="{772BEDAB-0089-45D5-A9D0-AE0966BE32A8}" destId="{E6E784AF-1BFA-4B70-9104-F55C63CF3937}" srcOrd="0" destOrd="0" presId="urn:microsoft.com/office/officeart/2008/layout/VerticalCurvedList"/>
    <dgm:cxn modelId="{266771AB-B829-4142-A7A4-986649325D9B}" type="presParOf" srcId="{772BEDAB-0089-45D5-A9D0-AE0966BE32A8}" destId="{665BC59D-D132-47D8-BC4D-0DDA4384E370}" srcOrd="1" destOrd="0" presId="urn:microsoft.com/office/officeart/2008/layout/VerticalCurvedList"/>
    <dgm:cxn modelId="{83725417-158C-46F9-ABC7-ABF357BACEE2}" type="presParOf" srcId="{772BEDAB-0089-45D5-A9D0-AE0966BE32A8}" destId="{8773DF60-6397-4319-B259-7894C54CA263}" srcOrd="2" destOrd="0" presId="urn:microsoft.com/office/officeart/2008/layout/VerticalCurvedList"/>
    <dgm:cxn modelId="{A8DFAB75-7D25-4369-8528-62ABB7D7277F}" type="presParOf" srcId="{772BEDAB-0089-45D5-A9D0-AE0966BE32A8}" destId="{0E17BE74-BD1B-4682-AEC6-FC1EEFCBABDA}" srcOrd="3" destOrd="0" presId="urn:microsoft.com/office/officeart/2008/layout/VerticalCurvedList"/>
    <dgm:cxn modelId="{333502C4-4723-4A4D-957D-1A8351F1FB5C}" type="presParOf" srcId="{5B4937FF-58A4-491B-A7BA-FE09A13597C1}" destId="{62B7BF61-1EBC-45DD-B57E-708552DA319B}" srcOrd="1" destOrd="0" presId="urn:microsoft.com/office/officeart/2008/layout/VerticalCurvedList"/>
    <dgm:cxn modelId="{441BDBB9-9020-4915-A149-CEBB79B76615}" type="presParOf" srcId="{5B4937FF-58A4-491B-A7BA-FE09A13597C1}" destId="{A20267A5-6FB6-4261-9E09-8DD23173E4D2}" srcOrd="2" destOrd="0" presId="urn:microsoft.com/office/officeart/2008/layout/VerticalCurvedList"/>
    <dgm:cxn modelId="{CA192294-6188-47D4-AB72-43D59688BF5C}" type="presParOf" srcId="{A20267A5-6FB6-4261-9E09-8DD23173E4D2}" destId="{27AD732C-7FDB-4BA0-9C09-2219BF8050C2}" srcOrd="0" destOrd="0" presId="urn:microsoft.com/office/officeart/2008/layout/VerticalCurvedList"/>
    <dgm:cxn modelId="{F94EEDFE-A872-4EA7-A56C-696D8E3AC57B}" type="presParOf" srcId="{5B4937FF-58A4-491B-A7BA-FE09A13597C1}" destId="{FD69973B-A917-46E9-9762-51F93D5417E2}" srcOrd="3" destOrd="0" presId="urn:microsoft.com/office/officeart/2008/layout/VerticalCurvedList"/>
    <dgm:cxn modelId="{23D28570-F3C9-47EA-A5FC-9FF876D276B6}" type="presParOf" srcId="{5B4937FF-58A4-491B-A7BA-FE09A13597C1}" destId="{219B5F5F-9409-454A-9BF2-B58EFD833792}" srcOrd="4" destOrd="0" presId="urn:microsoft.com/office/officeart/2008/layout/VerticalCurvedList"/>
    <dgm:cxn modelId="{3075D816-09C2-4FDB-A95D-4A9236695371}" type="presParOf" srcId="{219B5F5F-9409-454A-9BF2-B58EFD833792}" destId="{58AFD02D-2540-4CF3-B0F8-A0A2573F8CE4}" srcOrd="0" destOrd="0" presId="urn:microsoft.com/office/officeart/2008/layout/VerticalCurvedList"/>
    <dgm:cxn modelId="{869003B4-6C57-437F-8E80-41D7911EA2C3}" type="presParOf" srcId="{5B4937FF-58A4-491B-A7BA-FE09A13597C1}" destId="{4FB9C539-CC9F-4B34-A5EC-1181E901FB20}" srcOrd="5" destOrd="0" presId="urn:microsoft.com/office/officeart/2008/layout/VerticalCurvedList"/>
    <dgm:cxn modelId="{D75C8A13-158B-48DD-9FDB-1131C942E69C}" type="presParOf" srcId="{5B4937FF-58A4-491B-A7BA-FE09A13597C1}" destId="{7E9A380B-1A4B-4208-8AC9-13F4A501C2CF}" srcOrd="6" destOrd="0" presId="urn:microsoft.com/office/officeart/2008/layout/VerticalCurvedList"/>
    <dgm:cxn modelId="{064A1B9C-DE81-46B8-B950-B6E7C50B2238}" type="presParOf" srcId="{7E9A380B-1A4B-4208-8AC9-13F4A501C2CF}" destId="{570CA0C2-A3D4-42A1-B747-400CA1AA80F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E16288-548C-4482-B43B-6318814C4B95}" type="doc">
      <dgm:prSet loTypeId="urn:microsoft.com/office/officeart/2005/8/layout/vList2" loCatId="list" qsTypeId="urn:microsoft.com/office/officeart/2005/8/quickstyle/3d4" qsCatId="3D" csTypeId="urn:microsoft.com/office/officeart/2005/8/colors/accent3_1" csCatId="accent3" phldr="1"/>
      <dgm:spPr/>
      <dgm:t>
        <a:bodyPr/>
        <a:lstStyle/>
        <a:p>
          <a:endParaRPr lang="en-IN"/>
        </a:p>
      </dgm:t>
    </dgm:pt>
    <dgm:pt modelId="{0592A9DA-5ADE-4BB3-80C7-63EF76AE02D4}">
      <dgm:prSet/>
      <dgm:spPr/>
      <dgm:t>
        <a:bodyPr>
          <a:scene3d>
            <a:camera prst="orthographicFront"/>
            <a:lightRig rig="harsh" dir="t"/>
          </a:scene3d>
          <a:sp3d extrusionH="57150" prstMaterial="matte">
            <a:bevelT w="63500" h="12700" prst="angle"/>
            <a:contourClr>
              <a:schemeClr val="bg1">
                <a:lumMod val="65000"/>
              </a:schemeClr>
            </a:contourClr>
          </a:sp3d>
        </a:bodyPr>
        <a:lstStyle/>
        <a:p>
          <a:pPr algn="ctr"/>
          <a:r>
            <a:rPr lang="en-IN" b="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Literature survey</a:t>
          </a:r>
          <a:endParaRPr lang="en-IN"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gm:t>
    </dgm:pt>
    <dgm:pt modelId="{73B469A7-5FB6-4C52-B07F-61711FFD8CE2}" type="parTrans" cxnId="{08561910-1561-4C79-9E8A-A5C6CE4628B0}">
      <dgm:prSet/>
      <dgm:spPr/>
      <dgm:t>
        <a:bodyPr/>
        <a:lstStyle/>
        <a:p>
          <a:endParaRPr lang="en-IN"/>
        </a:p>
      </dgm:t>
    </dgm:pt>
    <dgm:pt modelId="{1718BCB1-633F-4D84-8889-D220CDAC393D}" type="sibTrans" cxnId="{08561910-1561-4C79-9E8A-A5C6CE4628B0}">
      <dgm:prSet/>
      <dgm:spPr/>
      <dgm:t>
        <a:bodyPr/>
        <a:lstStyle/>
        <a:p>
          <a:endParaRPr lang="en-IN"/>
        </a:p>
      </dgm:t>
    </dgm:pt>
    <dgm:pt modelId="{3DBCD488-EFF0-40C4-94B6-1B02EDC1FACE}" type="pres">
      <dgm:prSet presAssocID="{B9E16288-548C-4482-B43B-6318814C4B95}" presName="linear" presStyleCnt="0">
        <dgm:presLayoutVars>
          <dgm:animLvl val="lvl"/>
          <dgm:resizeHandles val="exact"/>
        </dgm:presLayoutVars>
      </dgm:prSet>
      <dgm:spPr/>
    </dgm:pt>
    <dgm:pt modelId="{5461A093-F4CB-4284-8040-6420B7BCC55A}" type="pres">
      <dgm:prSet presAssocID="{0592A9DA-5ADE-4BB3-80C7-63EF76AE02D4}" presName="parentText" presStyleLbl="node1" presStyleIdx="0" presStyleCnt="1" custScaleY="100484">
        <dgm:presLayoutVars>
          <dgm:chMax val="0"/>
          <dgm:bulletEnabled val="1"/>
        </dgm:presLayoutVars>
      </dgm:prSet>
      <dgm:spPr/>
    </dgm:pt>
  </dgm:ptLst>
  <dgm:cxnLst>
    <dgm:cxn modelId="{08561910-1561-4C79-9E8A-A5C6CE4628B0}" srcId="{B9E16288-548C-4482-B43B-6318814C4B95}" destId="{0592A9DA-5ADE-4BB3-80C7-63EF76AE02D4}" srcOrd="0" destOrd="0" parTransId="{73B469A7-5FB6-4C52-B07F-61711FFD8CE2}" sibTransId="{1718BCB1-633F-4D84-8889-D220CDAC393D}"/>
    <dgm:cxn modelId="{AB58F86F-6E38-4F9B-96C7-6983E0E1AA8F}" type="presOf" srcId="{0592A9DA-5ADE-4BB3-80C7-63EF76AE02D4}" destId="{5461A093-F4CB-4284-8040-6420B7BCC55A}" srcOrd="0" destOrd="0" presId="urn:microsoft.com/office/officeart/2005/8/layout/vList2"/>
    <dgm:cxn modelId="{1182ECA7-F4BE-4BC4-A84D-A22F5BABA7FA}" type="presOf" srcId="{B9E16288-548C-4482-B43B-6318814C4B95}" destId="{3DBCD488-EFF0-40C4-94B6-1B02EDC1FACE}" srcOrd="0" destOrd="0" presId="urn:microsoft.com/office/officeart/2005/8/layout/vList2"/>
    <dgm:cxn modelId="{2BB84F3F-F903-4FD3-B1DF-2BF55593F1AB}" type="presParOf" srcId="{3DBCD488-EFF0-40C4-94B6-1B02EDC1FACE}" destId="{5461A093-F4CB-4284-8040-6420B7BCC55A}"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622FA-9BB8-47B6-8E01-C0DFD68A58B7}">
      <dsp:nvSpPr>
        <dsp:cNvPr id="0" name=""/>
        <dsp:cNvSpPr/>
      </dsp:nvSpPr>
      <dsp:spPr>
        <a:xfrm>
          <a:off x="0" y="0"/>
          <a:ext cx="9144000" cy="2386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kern="1200" cap="none" spc="0" dirty="0" err="1">
              <a:ln w="0"/>
              <a:solidFill>
                <a:schemeClr val="tx1"/>
              </a:solidFill>
              <a:effectLst>
                <a:outerShdw blurRad="38100" dist="19050" dir="2700000" algn="tl" rotWithShape="0">
                  <a:schemeClr val="dk1">
                    <a:alpha val="40000"/>
                  </a:schemeClr>
                </a:outerShdw>
              </a:effectLst>
              <a:latin typeface="Algerian" panose="04020705040A02060702" pitchFamily="82" charset="0"/>
            </a:rPr>
            <a:t>SmartFlow</a:t>
          </a:r>
          <a:r>
            <a:rPr lang="en-US" sz="40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 Prioritize Emergency Vehicle and Traffic Rules Monitoring System</a:t>
          </a:r>
          <a:endParaRPr lang="en-IN" sz="40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116514" y="116514"/>
        <a:ext cx="8910972" cy="21537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1A093-F4CB-4284-8040-6420B7BCC55A}">
      <dsp:nvSpPr>
        <dsp:cNvPr id="0" name=""/>
        <dsp:cNvSpPr/>
      </dsp:nvSpPr>
      <dsp:spPr>
        <a:xfrm>
          <a:off x="0" y="3152"/>
          <a:ext cx="10515600" cy="1034583"/>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marL="0" lvl="0" indent="0" algn="ctr" defTabSz="1778000">
            <a:lnSpc>
              <a:spcPct val="90000"/>
            </a:lnSpc>
            <a:spcBef>
              <a:spcPct val="0"/>
            </a:spcBef>
            <a:spcAft>
              <a:spcPct val="35000"/>
            </a:spcAft>
            <a:buNone/>
          </a:pPr>
          <a:r>
            <a:rPr lang="en-IN" sz="4000" b="0" kern="120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Literature survey</a:t>
          </a:r>
          <a:endParaRPr lang="en-IN" sz="40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50504" y="53656"/>
        <a:ext cx="10414592" cy="9335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C17D-CCFF-4BC7-861E-B688DA864B27}">
      <dsp:nvSpPr>
        <dsp:cNvPr id="0" name=""/>
        <dsp:cNvSpPr/>
      </dsp:nvSpPr>
      <dsp:spPr>
        <a:xfrm>
          <a:off x="0" y="0"/>
          <a:ext cx="10515600" cy="13689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0" kern="120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Gaps Identified</a:t>
          </a:r>
          <a:endParaRPr lang="en-IN" sz="5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66824" y="66824"/>
        <a:ext cx="10381952" cy="12352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B3883-20D6-4FFF-95B8-7E097307600D}">
      <dsp:nvSpPr>
        <dsp:cNvPr id="0" name=""/>
        <dsp:cNvSpPr/>
      </dsp:nvSpPr>
      <dsp:spPr>
        <a:xfrm>
          <a:off x="2871890" y="0"/>
          <a:ext cx="4771820" cy="4771820"/>
        </a:xfrm>
        <a:prstGeom prst="quadArrow">
          <a:avLst>
            <a:gd name="adj1" fmla="val 2000"/>
            <a:gd name="adj2" fmla="val 4000"/>
            <a:gd name="adj3" fmla="val 5000"/>
          </a:avLst>
        </a:prstGeom>
        <a:solidFill>
          <a:schemeClr val="dk2">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C6123755-8DB3-4BFA-8081-331D56A4A171}">
      <dsp:nvSpPr>
        <dsp:cNvPr id="0" name=""/>
        <dsp:cNvSpPr/>
      </dsp:nvSpPr>
      <dsp:spPr>
        <a:xfrm>
          <a:off x="3182058" y="310168"/>
          <a:ext cx="1908728" cy="190872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latin typeface="Times New Roman" panose="02020603050405020304" pitchFamily="18" charset="0"/>
              <a:cs typeface="Times New Roman" panose="02020603050405020304" pitchFamily="18" charset="0"/>
            </a:rPr>
            <a:t>Dealing with traffic is common among all the papers mentioned.</a:t>
          </a:r>
          <a:endParaRPr lang="en-IN" sz="1800" kern="1200" dirty="0">
            <a:latin typeface="Times New Roman" panose="02020603050405020304" pitchFamily="18" charset="0"/>
            <a:cs typeface="Times New Roman" panose="02020603050405020304" pitchFamily="18" charset="0"/>
          </a:endParaRPr>
        </a:p>
      </dsp:txBody>
      <dsp:txXfrm>
        <a:off x="3275234" y="403344"/>
        <a:ext cx="1722376" cy="1722376"/>
      </dsp:txXfrm>
    </dsp:sp>
    <dsp:sp modelId="{22E83AD8-4C18-4863-A9C9-3F2B341F9E0F}">
      <dsp:nvSpPr>
        <dsp:cNvPr id="0" name=""/>
        <dsp:cNvSpPr/>
      </dsp:nvSpPr>
      <dsp:spPr>
        <a:xfrm>
          <a:off x="5424813" y="310168"/>
          <a:ext cx="1908728" cy="190872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In the existing system fails to control the traffic c</a:t>
          </a:r>
          <a:r>
            <a:rPr lang="en-US" sz="1800" b="0" kern="1200" dirty="0">
              <a:latin typeface="Times New Roman" panose="02020603050405020304" pitchFamily="18" charset="0"/>
              <a:cs typeface="Times New Roman" panose="02020603050405020304" pitchFamily="18" charset="0"/>
            </a:rPr>
            <a:t>ongestion.</a:t>
          </a:r>
          <a:endParaRPr lang="en-IN" sz="1800" kern="1200" dirty="0">
            <a:latin typeface="Times New Roman" panose="02020603050405020304" pitchFamily="18" charset="0"/>
            <a:cs typeface="Times New Roman" panose="02020603050405020304" pitchFamily="18" charset="0"/>
          </a:endParaRPr>
        </a:p>
      </dsp:txBody>
      <dsp:txXfrm>
        <a:off x="5517989" y="403344"/>
        <a:ext cx="1722376" cy="1722376"/>
      </dsp:txXfrm>
    </dsp:sp>
    <dsp:sp modelId="{9A3F612B-679A-45B9-A00C-10AED1BC04F4}">
      <dsp:nvSpPr>
        <dsp:cNvPr id="0" name=""/>
        <dsp:cNvSpPr/>
      </dsp:nvSpPr>
      <dsp:spPr>
        <a:xfrm>
          <a:off x="3182058" y="2552923"/>
          <a:ext cx="1908728" cy="190872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Fails in reducing congestion and energy consumption</a:t>
          </a:r>
          <a:endParaRPr lang="en-IN" sz="1800" kern="1200" dirty="0">
            <a:latin typeface="Times New Roman" panose="02020603050405020304" pitchFamily="18" charset="0"/>
            <a:cs typeface="Times New Roman" panose="02020603050405020304" pitchFamily="18" charset="0"/>
          </a:endParaRPr>
        </a:p>
      </dsp:txBody>
      <dsp:txXfrm>
        <a:off x="3275234" y="2646099"/>
        <a:ext cx="1722376" cy="1722376"/>
      </dsp:txXfrm>
    </dsp:sp>
    <dsp:sp modelId="{C27FBF71-6B15-4C00-81CC-1A79D2EA18F2}">
      <dsp:nvSpPr>
        <dsp:cNvPr id="0" name=""/>
        <dsp:cNvSpPr/>
      </dsp:nvSpPr>
      <dsp:spPr>
        <a:xfrm>
          <a:off x="5424813" y="2552923"/>
          <a:ext cx="1908728" cy="190872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Fails to p</a:t>
          </a:r>
          <a:r>
            <a:rPr lang="en-US" sz="1800" b="0" kern="1200" dirty="0">
              <a:latin typeface="Times New Roman" panose="02020603050405020304" pitchFamily="18" charset="0"/>
              <a:cs typeface="Times New Roman" panose="02020603050405020304" pitchFamily="18" charset="0"/>
            </a:rPr>
            <a:t>rioritize emergency vehicles.</a:t>
          </a:r>
          <a:endParaRPr lang="en-IN" sz="1800" kern="1200" dirty="0">
            <a:latin typeface="Times New Roman" panose="02020603050405020304" pitchFamily="18" charset="0"/>
            <a:cs typeface="Times New Roman" panose="02020603050405020304" pitchFamily="18" charset="0"/>
          </a:endParaRPr>
        </a:p>
      </dsp:txBody>
      <dsp:txXfrm>
        <a:off x="5517989" y="2646099"/>
        <a:ext cx="1722376" cy="172237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C17D-CCFF-4BC7-861E-B688DA864B27}">
      <dsp:nvSpPr>
        <dsp:cNvPr id="0" name=""/>
        <dsp:cNvSpPr/>
      </dsp:nvSpPr>
      <dsp:spPr>
        <a:xfrm>
          <a:off x="0" y="0"/>
          <a:ext cx="10515600" cy="13689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Modules</a:t>
          </a:r>
          <a:endParaRPr lang="en-IN" sz="5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66824" y="66824"/>
        <a:ext cx="10381952" cy="12352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CB21B-606A-44F2-8ACC-2A15C9F1934B}">
      <dsp:nvSpPr>
        <dsp:cNvPr id="0" name=""/>
        <dsp:cNvSpPr/>
      </dsp:nvSpPr>
      <dsp:spPr>
        <a:xfrm>
          <a:off x="0" y="0"/>
          <a:ext cx="9606118" cy="1210059"/>
        </a:xfrm>
        <a:prstGeom prst="rect">
          <a:avLst/>
        </a:prstGeom>
        <a:solidFill>
          <a:schemeClr val="dk2">
            <a:shade val="8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err="1">
              <a:latin typeface="Algerian" panose="04020705040A02060702" pitchFamily="82" charset="0"/>
              <a:cs typeface="Times New Roman" panose="02020603050405020304" pitchFamily="18" charset="0"/>
            </a:rPr>
            <a:t>SmartFlow</a:t>
          </a:r>
          <a:endParaRPr lang="en-IN" sz="4800" kern="1200" dirty="0">
            <a:latin typeface="Algerian" panose="04020705040A02060702" pitchFamily="82" charset="0"/>
            <a:cs typeface="Times New Roman" panose="02020603050405020304" pitchFamily="18" charset="0"/>
          </a:endParaRPr>
        </a:p>
      </dsp:txBody>
      <dsp:txXfrm>
        <a:off x="0" y="0"/>
        <a:ext cx="9606118" cy="1210059"/>
      </dsp:txXfrm>
    </dsp:sp>
    <dsp:sp modelId="{6D08EA91-F836-42DE-B8EB-C001CE5D8B40}">
      <dsp:nvSpPr>
        <dsp:cNvPr id="0" name=""/>
        <dsp:cNvSpPr/>
      </dsp:nvSpPr>
      <dsp:spPr>
        <a:xfrm>
          <a:off x="4690" y="1210059"/>
          <a:ext cx="3198912" cy="254112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Congestion Control</a:t>
          </a:r>
          <a:endParaRPr lang="en-IN"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4690" y="1210059"/>
        <a:ext cx="3198912" cy="2541124"/>
      </dsp:txXfrm>
    </dsp:sp>
    <dsp:sp modelId="{D320783A-C749-47B2-8A83-E7B75B5A62B4}">
      <dsp:nvSpPr>
        <dsp:cNvPr id="0" name=""/>
        <dsp:cNvSpPr/>
      </dsp:nvSpPr>
      <dsp:spPr>
        <a:xfrm>
          <a:off x="3203602" y="1210059"/>
          <a:ext cx="3198912" cy="254112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Emergency Vehicle Prioritization</a:t>
          </a:r>
          <a:endParaRPr lang="en-IN"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3203602" y="1210059"/>
        <a:ext cx="3198912" cy="2541124"/>
      </dsp:txXfrm>
    </dsp:sp>
    <dsp:sp modelId="{10BD0A0A-F4C2-412E-8425-A305723D4081}">
      <dsp:nvSpPr>
        <dsp:cNvPr id="0" name=""/>
        <dsp:cNvSpPr/>
      </dsp:nvSpPr>
      <dsp:spPr>
        <a:xfrm>
          <a:off x="6402515" y="1210059"/>
          <a:ext cx="3198912" cy="254112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Traffic Rules Monitoring </a:t>
          </a:r>
          <a:endParaRPr lang="en-IN" sz="36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6402515" y="1210059"/>
        <a:ext cx="3198912" cy="2541124"/>
      </dsp:txXfrm>
    </dsp:sp>
    <dsp:sp modelId="{AA7E2D5D-652E-432C-9B93-1FF6A233D06B}">
      <dsp:nvSpPr>
        <dsp:cNvPr id="0" name=""/>
        <dsp:cNvSpPr/>
      </dsp:nvSpPr>
      <dsp:spPr>
        <a:xfrm>
          <a:off x="0" y="3751183"/>
          <a:ext cx="9606118" cy="282347"/>
        </a:xfrm>
        <a:prstGeom prst="rect">
          <a:avLst/>
        </a:prstGeom>
        <a:solidFill>
          <a:schemeClr val="dk2">
            <a:shade val="8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C17D-CCFF-4BC7-861E-B688DA864B27}">
      <dsp:nvSpPr>
        <dsp:cNvPr id="0" name=""/>
        <dsp:cNvSpPr/>
      </dsp:nvSpPr>
      <dsp:spPr>
        <a:xfrm>
          <a:off x="0" y="91600"/>
          <a:ext cx="10515600" cy="13689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Congestion Control</a:t>
          </a:r>
          <a:endParaRPr lang="en-IN" sz="5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66824" y="158424"/>
        <a:ext cx="10381952" cy="12352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E70C7-1BBD-4CAF-AC95-A082182652D2}">
      <dsp:nvSpPr>
        <dsp:cNvPr id="0" name=""/>
        <dsp:cNvSpPr/>
      </dsp:nvSpPr>
      <dsp:spPr>
        <a:xfrm>
          <a:off x="1699" y="22109"/>
          <a:ext cx="3773001" cy="3773001"/>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To implement </a:t>
          </a:r>
          <a:r>
            <a:rPr lang="en-US" sz="1800" kern="1200" dirty="0" err="1"/>
            <a:t>SmartFlow</a:t>
          </a:r>
          <a:r>
            <a:rPr lang="en-US" sz="1800" kern="1200" dirty="0"/>
            <a:t> system using the technologies like, Image Processing and Vehicle Detection. The Image Processing module, utilizing OpenCV, captures traffic scenes. </a:t>
          </a:r>
          <a:endParaRPr lang="en-IN" sz="1800" kern="1200" dirty="0"/>
        </a:p>
      </dsp:txBody>
      <dsp:txXfrm>
        <a:off x="554242" y="574652"/>
        <a:ext cx="2667915" cy="2667915"/>
      </dsp:txXfrm>
    </dsp:sp>
    <dsp:sp modelId="{29A6B47E-1AA0-4F81-8D41-E127FFFCDE27}">
      <dsp:nvSpPr>
        <dsp:cNvPr id="0" name=""/>
        <dsp:cNvSpPr/>
      </dsp:nvSpPr>
      <dsp:spPr>
        <a:xfrm>
          <a:off x="3380278" y="-390412"/>
          <a:ext cx="2552653" cy="1031966"/>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380278" y="-184019"/>
        <a:ext cx="2243063" cy="619180"/>
      </dsp:txXfrm>
    </dsp:sp>
    <dsp:sp modelId="{FD0BDA01-CFB1-49F1-AAD2-0ADDA4BA33CD}">
      <dsp:nvSpPr>
        <dsp:cNvPr id="0" name=""/>
        <dsp:cNvSpPr/>
      </dsp:nvSpPr>
      <dsp:spPr>
        <a:xfrm>
          <a:off x="5671639" y="22109"/>
          <a:ext cx="3773001" cy="3773001"/>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YOLO algorithm is uses these images and detect the vehicles and count the number of vehicles, so that the green delay can be calculated based on number of vehicles to over come with problem of congestion and reduce the waiting time.</a:t>
          </a:r>
          <a:endParaRPr lang="en-IN" sz="1800" kern="1200"/>
        </a:p>
      </dsp:txBody>
      <dsp:txXfrm>
        <a:off x="6224182" y="574652"/>
        <a:ext cx="2667915" cy="2667915"/>
      </dsp:txXfrm>
    </dsp:sp>
    <dsp:sp modelId="{9BCED291-8BE3-4480-A5AD-E0A9A51630A9}">
      <dsp:nvSpPr>
        <dsp:cNvPr id="0" name=""/>
        <dsp:cNvSpPr/>
      </dsp:nvSpPr>
      <dsp:spPr>
        <a:xfrm rot="10800000">
          <a:off x="3613764" y="3192845"/>
          <a:ext cx="2351939" cy="99761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3913047" y="3392367"/>
        <a:ext cx="2052656" cy="59856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C17D-CCFF-4BC7-861E-B688DA864B27}">
      <dsp:nvSpPr>
        <dsp:cNvPr id="0" name=""/>
        <dsp:cNvSpPr/>
      </dsp:nvSpPr>
      <dsp:spPr>
        <a:xfrm>
          <a:off x="0" y="0"/>
          <a:ext cx="7420897" cy="13689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0" kern="120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Design diagram</a:t>
          </a:r>
          <a:endParaRPr lang="en-IN" sz="54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66824" y="66824"/>
        <a:ext cx="7287249" cy="123525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FFC24-211C-4353-9FE6-C2862031A327}">
      <dsp:nvSpPr>
        <dsp:cNvPr id="0" name=""/>
        <dsp:cNvSpPr/>
      </dsp:nvSpPr>
      <dsp:spPr>
        <a:xfrm>
          <a:off x="0" y="3275482"/>
          <a:ext cx="7420897" cy="1075086"/>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If there is any emergency vehicle is arriving towards the traffic junction it is detected by YOLO algorithm green signal is turned on for the emergency vehicle</a:t>
          </a:r>
        </a:p>
      </dsp:txBody>
      <dsp:txXfrm>
        <a:off x="0" y="3275482"/>
        <a:ext cx="7420897" cy="1075086"/>
      </dsp:txXfrm>
    </dsp:sp>
    <dsp:sp modelId="{994AF03B-78B6-4BFB-96D7-FF721AF9E666}">
      <dsp:nvSpPr>
        <dsp:cNvPr id="0" name=""/>
        <dsp:cNvSpPr/>
      </dsp:nvSpPr>
      <dsp:spPr>
        <a:xfrm rot="10800000">
          <a:off x="0" y="1638125"/>
          <a:ext cx="7420897" cy="1653482"/>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YOLO algorithm processes the image and detect the congestion and calculate the green signal timing</a:t>
          </a:r>
        </a:p>
      </dsp:txBody>
      <dsp:txXfrm rot="10800000">
        <a:off x="0" y="1638125"/>
        <a:ext cx="7420897" cy="1074383"/>
      </dsp:txXfrm>
    </dsp:sp>
    <dsp:sp modelId="{9F549D4B-AC59-4A33-8601-54EA5EDBFA4A}">
      <dsp:nvSpPr>
        <dsp:cNvPr id="0" name=""/>
        <dsp:cNvSpPr/>
      </dsp:nvSpPr>
      <dsp:spPr>
        <a:xfrm rot="10800000">
          <a:off x="0" y="769"/>
          <a:ext cx="7420897" cy="1653482"/>
        </a:xfrm>
        <a:prstGeom prst="upArrowCallou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The camera captures the image and store it in the server</a:t>
          </a:r>
        </a:p>
      </dsp:txBody>
      <dsp:txXfrm rot="10800000">
        <a:off x="0" y="769"/>
        <a:ext cx="7420897" cy="107438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C5298-5C4C-4A6F-BD0D-42ADCDC279D3}">
      <dsp:nvSpPr>
        <dsp:cNvPr id="0" name=""/>
        <dsp:cNvSpPr/>
      </dsp:nvSpPr>
      <dsp:spPr>
        <a:xfrm>
          <a:off x="0" y="6411"/>
          <a:ext cx="10515600" cy="13127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IN" sz="5100" kern="1200" dirty="0">
              <a:latin typeface="Algerian" panose="04020705040A02060702" pitchFamily="82" charset="0"/>
            </a:rPr>
            <a:t>Conclusion</a:t>
          </a:r>
        </a:p>
      </dsp:txBody>
      <dsp:txXfrm>
        <a:off x="64083" y="70494"/>
        <a:ext cx="10387434" cy="1184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4F4C1-2567-419E-BBC0-2C56D78C9419}">
      <dsp:nvSpPr>
        <dsp:cNvPr id="0" name=""/>
        <dsp:cNvSpPr/>
      </dsp:nvSpPr>
      <dsp:spPr>
        <a:xfrm>
          <a:off x="4454" y="690512"/>
          <a:ext cx="2025232" cy="648000"/>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Algerian" panose="04020705040A02060702" pitchFamily="82" charset="0"/>
            </a:rPr>
            <a:t>Dept MCA</a:t>
          </a:r>
          <a:endParaRPr lang="en-IN" sz="1500" b="0" kern="1200" dirty="0">
            <a:latin typeface="Algerian" panose="04020705040A02060702" pitchFamily="82" charset="0"/>
          </a:endParaRPr>
        </a:p>
      </dsp:txBody>
      <dsp:txXfrm>
        <a:off x="4454" y="690512"/>
        <a:ext cx="2025232" cy="432000"/>
      </dsp:txXfrm>
    </dsp:sp>
    <dsp:sp modelId="{0FCEA18F-9000-483A-87F1-836198BE89F3}">
      <dsp:nvSpPr>
        <dsp:cNvPr id="0" name=""/>
        <dsp:cNvSpPr/>
      </dsp:nvSpPr>
      <dsp:spPr>
        <a:xfrm>
          <a:off x="419260" y="1122512"/>
          <a:ext cx="2025232" cy="999000"/>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FontTx/>
            <a:buNone/>
          </a:pPr>
          <a:r>
            <a:rPr lang="en-US" sz="1500" b="0" kern="1200" dirty="0">
              <a:latin typeface="Algerian" panose="04020705040A02060702" pitchFamily="82" charset="0"/>
            </a:rPr>
            <a:t>Project work</a:t>
          </a:r>
          <a:endParaRPr lang="en-IN" sz="1500" b="0" kern="1200" dirty="0">
            <a:latin typeface="Algerian" panose="04020705040A02060702" pitchFamily="82" charset="0"/>
          </a:endParaRPr>
        </a:p>
        <a:p>
          <a:pPr marL="114300" lvl="1" indent="-114300" algn="l" defTabSz="666750">
            <a:lnSpc>
              <a:spcPct val="90000"/>
            </a:lnSpc>
            <a:spcBef>
              <a:spcPct val="0"/>
            </a:spcBef>
            <a:spcAft>
              <a:spcPct val="15000"/>
            </a:spcAft>
            <a:buFontTx/>
            <a:buNone/>
          </a:pPr>
          <a:r>
            <a:rPr lang="en-US" sz="1500" b="0" kern="1200" dirty="0">
              <a:latin typeface="Algerian" panose="04020705040A02060702" pitchFamily="82" charset="0"/>
            </a:rPr>
            <a:t>MCA41</a:t>
          </a:r>
          <a:endParaRPr lang="en-IN" sz="1500" b="0" kern="1200" dirty="0">
            <a:latin typeface="Algerian" panose="04020705040A02060702" pitchFamily="82" charset="0"/>
          </a:endParaRPr>
        </a:p>
      </dsp:txBody>
      <dsp:txXfrm>
        <a:off x="448520" y="1151772"/>
        <a:ext cx="1966712" cy="940480"/>
      </dsp:txXfrm>
    </dsp:sp>
    <dsp:sp modelId="{A143A89A-1031-47DF-B565-F602057E5442}">
      <dsp:nvSpPr>
        <dsp:cNvPr id="0" name=""/>
        <dsp:cNvSpPr/>
      </dsp:nvSpPr>
      <dsp:spPr>
        <a:xfrm>
          <a:off x="2336704" y="654400"/>
          <a:ext cx="650878" cy="504224"/>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2336704" y="755245"/>
        <a:ext cx="499611" cy="302534"/>
      </dsp:txXfrm>
    </dsp:sp>
    <dsp:sp modelId="{A749F921-6F60-4931-9CBE-E80B4CE90A02}">
      <dsp:nvSpPr>
        <dsp:cNvPr id="0" name=""/>
        <dsp:cNvSpPr/>
      </dsp:nvSpPr>
      <dsp:spPr>
        <a:xfrm>
          <a:off x="3257758" y="690512"/>
          <a:ext cx="2025232" cy="648000"/>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Algerian" panose="04020705040A02060702" pitchFamily="82" charset="0"/>
            </a:rPr>
            <a:t>Presented By</a:t>
          </a:r>
          <a:endParaRPr lang="en-IN" sz="1500" b="0" kern="1200" dirty="0">
            <a:latin typeface="Algerian" panose="04020705040A02060702" pitchFamily="82" charset="0"/>
          </a:endParaRPr>
        </a:p>
      </dsp:txBody>
      <dsp:txXfrm>
        <a:off x="3257758" y="690512"/>
        <a:ext cx="2025232" cy="432000"/>
      </dsp:txXfrm>
    </dsp:sp>
    <dsp:sp modelId="{413B0A6D-2AAD-436D-B69D-F4CBEDD0E3A2}">
      <dsp:nvSpPr>
        <dsp:cNvPr id="0" name=""/>
        <dsp:cNvSpPr/>
      </dsp:nvSpPr>
      <dsp:spPr>
        <a:xfrm>
          <a:off x="3672565" y="1122512"/>
          <a:ext cx="2025232" cy="999000"/>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FontTx/>
            <a:buNone/>
          </a:pPr>
          <a:r>
            <a:rPr lang="en-US" sz="1500" b="0" kern="1200" dirty="0">
              <a:latin typeface="Algerian" panose="04020705040A02060702" pitchFamily="82" charset="0"/>
            </a:rPr>
            <a:t>Komal S </a:t>
          </a:r>
          <a:r>
            <a:rPr lang="en-US" sz="1500" b="0" kern="1200" dirty="0" err="1">
              <a:latin typeface="Algerian" panose="04020705040A02060702" pitchFamily="82" charset="0"/>
            </a:rPr>
            <a:t>Kallanagoudar</a:t>
          </a:r>
          <a:endParaRPr lang="en-IN" sz="1500" b="0" kern="1200" dirty="0">
            <a:latin typeface="Algerian" panose="04020705040A02060702" pitchFamily="82" charset="0"/>
          </a:endParaRPr>
        </a:p>
        <a:p>
          <a:pPr marL="114300" lvl="1" indent="-114300" algn="l" defTabSz="666750">
            <a:lnSpc>
              <a:spcPct val="90000"/>
            </a:lnSpc>
            <a:spcBef>
              <a:spcPct val="0"/>
            </a:spcBef>
            <a:spcAft>
              <a:spcPct val="15000"/>
            </a:spcAft>
            <a:buFontTx/>
            <a:buNone/>
          </a:pPr>
          <a:r>
            <a:rPr lang="en-US" sz="1500" b="0" kern="1200" dirty="0">
              <a:latin typeface="Algerian" panose="04020705040A02060702" pitchFamily="82" charset="0"/>
            </a:rPr>
            <a:t>1MS22MC016</a:t>
          </a:r>
          <a:endParaRPr lang="en-IN" sz="1500" b="0" kern="1200" dirty="0">
            <a:latin typeface="Algerian" panose="04020705040A02060702" pitchFamily="82" charset="0"/>
          </a:endParaRPr>
        </a:p>
      </dsp:txBody>
      <dsp:txXfrm>
        <a:off x="3701825" y="1151772"/>
        <a:ext cx="1966712" cy="940480"/>
      </dsp:txXfrm>
    </dsp:sp>
    <dsp:sp modelId="{6117CF8F-9F3C-4641-8F64-99219F202F41}">
      <dsp:nvSpPr>
        <dsp:cNvPr id="0" name=""/>
        <dsp:cNvSpPr/>
      </dsp:nvSpPr>
      <dsp:spPr>
        <a:xfrm>
          <a:off x="5590009" y="654400"/>
          <a:ext cx="650878" cy="504224"/>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5590009" y="755245"/>
        <a:ext cx="499611" cy="302534"/>
      </dsp:txXfrm>
    </dsp:sp>
    <dsp:sp modelId="{0C7585EF-6560-4E0F-9BD3-DCDA226FE2C6}">
      <dsp:nvSpPr>
        <dsp:cNvPr id="0" name=""/>
        <dsp:cNvSpPr/>
      </dsp:nvSpPr>
      <dsp:spPr>
        <a:xfrm>
          <a:off x="6511063" y="690512"/>
          <a:ext cx="2025232" cy="648000"/>
        </a:xfrm>
        <a:prstGeom prst="roundRect">
          <a:avLst>
            <a:gd name="adj" fmla="val 1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Algerian" panose="04020705040A02060702" pitchFamily="82" charset="0"/>
            </a:rPr>
            <a:t>Guide </a:t>
          </a:r>
          <a:endParaRPr lang="en-IN" sz="1500" b="0" kern="1200" dirty="0">
            <a:latin typeface="Algerian" panose="04020705040A02060702" pitchFamily="82" charset="0"/>
          </a:endParaRPr>
        </a:p>
      </dsp:txBody>
      <dsp:txXfrm>
        <a:off x="6511063" y="690512"/>
        <a:ext cx="2025232" cy="432000"/>
      </dsp:txXfrm>
    </dsp:sp>
    <dsp:sp modelId="{BDDA5C90-B193-4DF0-969D-8EBA25B8F3BD}">
      <dsp:nvSpPr>
        <dsp:cNvPr id="0" name=""/>
        <dsp:cNvSpPr/>
      </dsp:nvSpPr>
      <dsp:spPr>
        <a:xfrm>
          <a:off x="6925870" y="1122512"/>
          <a:ext cx="2025232" cy="999000"/>
        </a:xfrm>
        <a:prstGeom prst="roundRect">
          <a:avLst>
            <a:gd name="adj" fmla="val 10000"/>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ctr" defTabSz="666750">
            <a:lnSpc>
              <a:spcPct val="90000"/>
            </a:lnSpc>
            <a:spcBef>
              <a:spcPct val="0"/>
            </a:spcBef>
            <a:spcAft>
              <a:spcPct val="15000"/>
            </a:spcAft>
            <a:buFontTx/>
            <a:buNone/>
          </a:pPr>
          <a:r>
            <a:rPr lang="en-US" sz="1500" b="0" kern="1200" dirty="0">
              <a:latin typeface="Algerian" panose="04020705040A02060702" pitchFamily="82" charset="0"/>
            </a:rPr>
            <a:t>Abhishek K L</a:t>
          </a:r>
          <a:endParaRPr lang="en-IN" sz="1200" b="0" kern="1200" dirty="0">
            <a:latin typeface="Algerian" panose="04020705040A02060702" pitchFamily="82" charset="0"/>
          </a:endParaRPr>
        </a:p>
        <a:p>
          <a:pPr marL="114300" lvl="1" indent="-114300" algn="l" defTabSz="533400">
            <a:lnSpc>
              <a:spcPct val="90000"/>
            </a:lnSpc>
            <a:spcBef>
              <a:spcPct val="0"/>
            </a:spcBef>
            <a:spcAft>
              <a:spcPct val="15000"/>
            </a:spcAft>
            <a:buFontTx/>
            <a:buNone/>
          </a:pPr>
          <a:r>
            <a:rPr lang="en-US" sz="1200" b="0" kern="1200">
              <a:latin typeface="Algerian" panose="04020705040A02060702" pitchFamily="82" charset="0"/>
            </a:rPr>
            <a:t>Assistant </a:t>
          </a:r>
          <a:r>
            <a:rPr lang="en-US" sz="1200" b="0" kern="1200" dirty="0">
              <a:latin typeface="Algerian" panose="04020705040A02060702" pitchFamily="82" charset="0"/>
            </a:rPr>
            <a:t>Professor</a:t>
          </a:r>
          <a:endParaRPr lang="en-IN" sz="1200" b="0" kern="1200" dirty="0">
            <a:latin typeface="Algerian" panose="04020705040A02060702" pitchFamily="82" charset="0"/>
          </a:endParaRPr>
        </a:p>
      </dsp:txBody>
      <dsp:txXfrm>
        <a:off x="6955130" y="1151772"/>
        <a:ext cx="1966712" cy="94048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094BE-EEA6-4B71-A98A-CD09FE553D3C}">
      <dsp:nvSpPr>
        <dsp:cNvPr id="0" name=""/>
        <dsp:cNvSpPr/>
      </dsp:nvSpPr>
      <dsp:spPr>
        <a:xfrm>
          <a:off x="788669" y="0"/>
          <a:ext cx="8938260" cy="4351338"/>
        </a:xfrm>
        <a:prstGeom prst="rightArrow">
          <a:avLst/>
        </a:prstGeom>
        <a:solidFill>
          <a:schemeClr val="dk2">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A7902891-0301-4569-9E6B-D17640210987}">
      <dsp:nvSpPr>
        <dsp:cNvPr id="0" name=""/>
        <dsp:cNvSpPr/>
      </dsp:nvSpPr>
      <dsp:spPr>
        <a:xfrm>
          <a:off x="11296" y="1123184"/>
          <a:ext cx="3384708" cy="210496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proposed system </a:t>
          </a:r>
          <a:r>
            <a:rPr lang="en-US" sz="2100" kern="1200" dirty="0" err="1">
              <a:latin typeface="Times New Roman" panose="02020603050405020304" pitchFamily="18" charset="0"/>
              <a:cs typeface="Times New Roman" panose="02020603050405020304" pitchFamily="18" charset="0"/>
            </a:rPr>
            <a:t>SmartFlow</a:t>
          </a:r>
          <a:r>
            <a:rPr lang="en-US" sz="2100" kern="1200" dirty="0">
              <a:latin typeface="Times New Roman" panose="02020603050405020304" pitchFamily="18" charset="0"/>
              <a:cs typeface="Times New Roman" panose="02020603050405020304" pitchFamily="18" charset="0"/>
            </a:rPr>
            <a:t> will control the traffic congestion based on the density</a:t>
          </a:r>
          <a:endParaRPr lang="en-IN" sz="2100" kern="1200" dirty="0">
            <a:latin typeface="Times New Roman" panose="02020603050405020304" pitchFamily="18" charset="0"/>
            <a:cs typeface="Times New Roman" panose="02020603050405020304" pitchFamily="18" charset="0"/>
          </a:endParaRPr>
        </a:p>
      </dsp:txBody>
      <dsp:txXfrm>
        <a:off x="114052" y="1225940"/>
        <a:ext cx="3179196" cy="1899456"/>
      </dsp:txXfrm>
    </dsp:sp>
    <dsp:sp modelId="{59E5DE50-CB95-45F9-B9D6-A946312E6266}">
      <dsp:nvSpPr>
        <dsp:cNvPr id="0" name=""/>
        <dsp:cNvSpPr/>
      </dsp:nvSpPr>
      <dsp:spPr>
        <a:xfrm>
          <a:off x="3565445" y="1123184"/>
          <a:ext cx="3384708" cy="210496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It changes the signal timing intelligently according to traffic density on the particular roadside and regulates traffic flow by capturing the image.</a:t>
          </a:r>
          <a:endParaRPr lang="en-IN" sz="2100" kern="1200" dirty="0">
            <a:latin typeface="Times New Roman" panose="02020603050405020304" pitchFamily="18" charset="0"/>
            <a:cs typeface="Times New Roman" panose="02020603050405020304" pitchFamily="18" charset="0"/>
          </a:endParaRPr>
        </a:p>
      </dsp:txBody>
      <dsp:txXfrm>
        <a:off x="3668201" y="1225940"/>
        <a:ext cx="3179196" cy="1899456"/>
      </dsp:txXfrm>
    </dsp:sp>
    <dsp:sp modelId="{31295B69-33DF-4A9D-85EF-699A3EE8C829}">
      <dsp:nvSpPr>
        <dsp:cNvPr id="0" name=""/>
        <dsp:cNvSpPr/>
      </dsp:nvSpPr>
      <dsp:spPr>
        <a:xfrm>
          <a:off x="7119595" y="1201839"/>
          <a:ext cx="3384708" cy="1947658"/>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emergency vehicle is detected from an image taken by camera</a:t>
          </a:r>
          <a:endParaRPr lang="en-IN" sz="2100" kern="1200" dirty="0">
            <a:latin typeface="Times New Roman" panose="02020603050405020304" pitchFamily="18" charset="0"/>
            <a:cs typeface="Times New Roman" panose="02020603050405020304" pitchFamily="18" charset="0"/>
          </a:endParaRPr>
        </a:p>
      </dsp:txBody>
      <dsp:txXfrm>
        <a:off x="7214672" y="1296916"/>
        <a:ext cx="3194554" cy="175750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1CD77-F720-4EE8-AD7B-3025D404A366}">
      <dsp:nvSpPr>
        <dsp:cNvPr id="0" name=""/>
        <dsp:cNvSpPr/>
      </dsp:nvSpPr>
      <dsp:spPr>
        <a:xfrm>
          <a:off x="0" y="6411"/>
          <a:ext cx="10980174" cy="13127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IN" sz="5100" b="1" kern="1200" dirty="0">
              <a:latin typeface="Algerian" panose="04020705040A02060702" pitchFamily="82" charset="0"/>
            </a:rPr>
            <a:t>References</a:t>
          </a:r>
          <a:endParaRPr lang="en-IN" sz="5100" kern="1200" dirty="0">
            <a:latin typeface="Algerian" panose="04020705040A02060702" pitchFamily="82" charset="0"/>
          </a:endParaRPr>
        </a:p>
      </dsp:txBody>
      <dsp:txXfrm>
        <a:off x="64083" y="70494"/>
        <a:ext cx="10852008" cy="118457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FBF06-BBBF-4E71-905B-CEB8841E9126}">
      <dsp:nvSpPr>
        <dsp:cNvPr id="0" name=""/>
        <dsp:cNvSpPr/>
      </dsp:nvSpPr>
      <dsp:spPr>
        <a:xfrm>
          <a:off x="0" y="2894"/>
          <a:ext cx="11058833" cy="844740"/>
        </a:xfrm>
        <a:prstGeom prst="roundRect">
          <a:avLst/>
        </a:prstGeom>
        <a:solidFill>
          <a:schemeClr val="accent3">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Sunny Hossain and Farzana Shabnam researched on paper A Comparative Study of IoT Based Smart Traffic Management System published paper in IEEE International Women in Engineering (WIE) Conference on Electrical and Computer Engineering (2021)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1"/>
            </a:rPr>
            <a:t>https://ieeexplore.ieee.org/document/9829636</a:t>
          </a:r>
          <a:endParaRPr lang="en-IN" sz="1600" b="1" kern="1200" dirty="0">
            <a:latin typeface="Times New Roman" panose="02020603050405020304" pitchFamily="18" charset="0"/>
            <a:cs typeface="Times New Roman" panose="02020603050405020304" pitchFamily="18" charset="0"/>
          </a:endParaRPr>
        </a:p>
      </dsp:txBody>
      <dsp:txXfrm>
        <a:off x="41237" y="44131"/>
        <a:ext cx="10976359" cy="762266"/>
      </dsp:txXfrm>
    </dsp:sp>
    <dsp:sp modelId="{28BEC1A5-F06F-4907-9C21-F86B9BBE9034}">
      <dsp:nvSpPr>
        <dsp:cNvPr id="0" name=""/>
        <dsp:cNvSpPr/>
      </dsp:nvSpPr>
      <dsp:spPr>
        <a:xfrm>
          <a:off x="0" y="957074"/>
          <a:ext cx="11058833" cy="844740"/>
        </a:xfrm>
        <a:prstGeom prst="roundRect">
          <a:avLst/>
        </a:prstGeom>
        <a:solidFill>
          <a:schemeClr val="accent3">
            <a:alpha val="90000"/>
            <a:hueOff val="0"/>
            <a:satOff val="0"/>
            <a:lumOff val="0"/>
            <a:alphaOff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Varsha Sahadev </a:t>
          </a:r>
          <a:r>
            <a:rPr lang="en-IN" sz="1600" b="1" kern="1200" dirty="0" err="1">
              <a:solidFill>
                <a:schemeClr val="tx1"/>
              </a:solidFill>
              <a:latin typeface="Times New Roman" panose="02020603050405020304" pitchFamily="18" charset="0"/>
              <a:cs typeface="Times New Roman" panose="02020603050405020304" pitchFamily="18" charset="0"/>
            </a:rPr>
            <a:t>Nagmode</a:t>
          </a:r>
          <a:r>
            <a:rPr lang="en-IN" sz="1600" b="1" kern="1200" dirty="0">
              <a:solidFill>
                <a:schemeClr val="tx1"/>
              </a:solidFill>
              <a:latin typeface="Times New Roman" panose="02020603050405020304" pitchFamily="18" charset="0"/>
              <a:cs typeface="Times New Roman" panose="02020603050405020304" pitchFamily="18" charset="0"/>
            </a:rPr>
            <a:t> and </a:t>
          </a:r>
          <a:r>
            <a:rPr lang="en-IN" sz="1600" b="1" kern="1200" dirty="0" err="1">
              <a:solidFill>
                <a:schemeClr val="tx1"/>
              </a:solidFill>
              <a:latin typeface="Times New Roman" panose="02020603050405020304" pitchFamily="18" charset="0"/>
              <a:cs typeface="Times New Roman" panose="02020603050405020304" pitchFamily="18" charset="0"/>
            </a:rPr>
            <a:t>Prof.Dr.S.M.Rajbhoj</a:t>
          </a:r>
          <a:r>
            <a:rPr lang="en-IN" sz="1600" b="1" kern="1200" dirty="0">
              <a:solidFill>
                <a:schemeClr val="tx1"/>
              </a:solidFill>
              <a:latin typeface="Times New Roman" panose="02020603050405020304" pitchFamily="18" charset="0"/>
              <a:cs typeface="Times New Roman" panose="02020603050405020304" pitchFamily="18" charset="0"/>
            </a:rPr>
            <a:t> researched on An IoT Platform for Vehicle Traffic Monitoring System and Controlling System Based on Priority published by IEEE in 2017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2"/>
            </a:rPr>
            <a:t>https://ieeexplore.ieee.org/document/8463825</a:t>
          </a:r>
          <a:endParaRPr lang="en-IN" sz="1600" b="1" kern="1200" dirty="0">
            <a:latin typeface="Times New Roman" panose="02020603050405020304" pitchFamily="18" charset="0"/>
            <a:cs typeface="Times New Roman" panose="02020603050405020304" pitchFamily="18" charset="0"/>
          </a:endParaRPr>
        </a:p>
      </dsp:txBody>
      <dsp:txXfrm>
        <a:off x="41237" y="998311"/>
        <a:ext cx="10976359" cy="762266"/>
      </dsp:txXfrm>
    </dsp:sp>
    <dsp:sp modelId="{EC6095CA-C859-45C7-BB0B-14A682C9F022}">
      <dsp:nvSpPr>
        <dsp:cNvPr id="0" name=""/>
        <dsp:cNvSpPr/>
      </dsp:nvSpPr>
      <dsp:spPr>
        <a:xfrm>
          <a:off x="0" y="1911255"/>
          <a:ext cx="11058833" cy="844740"/>
        </a:xfrm>
        <a:prstGeom prst="roundRect">
          <a:avLst/>
        </a:prstGeom>
        <a:solidFill>
          <a:schemeClr val="accent3">
            <a:alpha val="90000"/>
            <a:hueOff val="0"/>
            <a:satOff val="0"/>
            <a:lumOff val="0"/>
            <a:alphaOff val="-2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err="1">
              <a:solidFill>
                <a:schemeClr val="tx1"/>
              </a:solidFill>
              <a:latin typeface="Times New Roman" panose="02020603050405020304" pitchFamily="18" charset="0"/>
              <a:cs typeface="Times New Roman" panose="02020603050405020304" pitchFamily="18" charset="0"/>
            </a:rPr>
            <a:t>Sabeen</a:t>
          </a:r>
          <a:r>
            <a:rPr lang="en-IN" sz="1600" b="1" kern="1200" dirty="0">
              <a:solidFill>
                <a:schemeClr val="tx1"/>
              </a:solidFill>
              <a:latin typeface="Times New Roman" panose="02020603050405020304" pitchFamily="18" charset="0"/>
              <a:cs typeface="Times New Roman" panose="02020603050405020304" pitchFamily="18" charset="0"/>
            </a:rPr>
            <a:t> Javaid, Ali </a:t>
          </a:r>
          <a:r>
            <a:rPr lang="en-IN" sz="1600" b="1" kern="1200" dirty="0" err="1">
              <a:solidFill>
                <a:schemeClr val="tx1"/>
              </a:solidFill>
              <a:latin typeface="Times New Roman" panose="02020603050405020304" pitchFamily="18" charset="0"/>
              <a:cs typeface="Times New Roman" panose="02020603050405020304" pitchFamily="18" charset="0"/>
            </a:rPr>
            <a:t>Sufian</a:t>
          </a:r>
          <a:r>
            <a:rPr lang="en-IN" sz="1600" b="1" kern="1200" dirty="0">
              <a:solidFill>
                <a:schemeClr val="tx1"/>
              </a:solidFill>
              <a:latin typeface="Times New Roman" panose="02020603050405020304" pitchFamily="18" charset="0"/>
              <a:cs typeface="Times New Roman" panose="02020603050405020304" pitchFamily="18" charset="0"/>
            </a:rPr>
            <a:t>, Saima Pervaiz and Mehak </a:t>
          </a:r>
          <a:r>
            <a:rPr lang="en-IN" sz="1600" b="1" kern="1200" dirty="0" err="1">
              <a:solidFill>
                <a:schemeClr val="tx1"/>
              </a:solidFill>
              <a:latin typeface="Times New Roman" panose="02020603050405020304" pitchFamily="18" charset="0"/>
              <a:cs typeface="Times New Roman" panose="02020603050405020304" pitchFamily="18" charset="0"/>
            </a:rPr>
            <a:t>Tanvee</a:t>
          </a:r>
          <a:r>
            <a:rPr lang="en-IN" sz="1600" b="1" kern="1200" dirty="0">
              <a:solidFill>
                <a:schemeClr val="tx1"/>
              </a:solidFill>
              <a:latin typeface="Times New Roman" panose="02020603050405020304" pitchFamily="18" charset="0"/>
              <a:cs typeface="Times New Roman" panose="02020603050405020304" pitchFamily="18" charset="0"/>
            </a:rPr>
            <a:t> worked on Smart Traffic Management System Using Internet of Things published in International Conference on Advanced Communications Technology (2018)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3"/>
            </a:rPr>
            <a:t>https://www.researchgate.net/publication/324464391_Smart_traffic_management_system_using_Internet_of_Things</a:t>
          </a:r>
          <a:endParaRPr lang="en-IN" sz="1600" b="1" kern="1200" dirty="0">
            <a:latin typeface="Times New Roman" panose="02020603050405020304" pitchFamily="18" charset="0"/>
            <a:cs typeface="Times New Roman" panose="02020603050405020304" pitchFamily="18" charset="0"/>
          </a:endParaRPr>
        </a:p>
      </dsp:txBody>
      <dsp:txXfrm>
        <a:off x="41237" y="1952492"/>
        <a:ext cx="10976359" cy="762266"/>
      </dsp:txXfrm>
    </dsp:sp>
    <dsp:sp modelId="{22089D52-09ED-4EA6-9B1C-8E8761364298}">
      <dsp:nvSpPr>
        <dsp:cNvPr id="0" name=""/>
        <dsp:cNvSpPr/>
      </dsp:nvSpPr>
      <dsp:spPr>
        <a:xfrm>
          <a:off x="0" y="2865435"/>
          <a:ext cx="11058833" cy="844740"/>
        </a:xfrm>
        <a:prstGeom prst="roundRect">
          <a:avLst/>
        </a:prstGeom>
        <a:solidFill>
          <a:schemeClr val="accent3">
            <a:alpha val="90000"/>
            <a:hueOff val="0"/>
            <a:satOff val="0"/>
            <a:lumOff val="0"/>
            <a:alphaOff val="-3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err="1">
              <a:solidFill>
                <a:schemeClr val="tx1"/>
              </a:solidFill>
              <a:latin typeface="Times New Roman" panose="02020603050405020304" pitchFamily="18" charset="0"/>
              <a:cs typeface="Times New Roman" panose="02020603050405020304" pitchFamily="18" charset="0"/>
            </a:rPr>
            <a:t>Dr.</a:t>
          </a:r>
          <a:r>
            <a:rPr lang="en-IN" sz="1600" b="1" kern="1200" dirty="0">
              <a:solidFill>
                <a:schemeClr val="tx1"/>
              </a:solidFill>
              <a:latin typeface="Times New Roman" panose="02020603050405020304" pitchFamily="18" charset="0"/>
              <a:cs typeface="Times New Roman" panose="02020603050405020304" pitchFamily="18" charset="0"/>
            </a:rPr>
            <a:t> Vikram Bali, Ms. Sonali Mathur, </a:t>
          </a:r>
          <a:r>
            <a:rPr lang="en-IN" sz="1600" b="1" kern="1200" dirty="0" err="1">
              <a:solidFill>
                <a:schemeClr val="tx1"/>
              </a:solidFill>
              <a:latin typeface="Times New Roman" panose="02020603050405020304" pitchFamily="18" charset="0"/>
              <a:cs typeface="Times New Roman" panose="02020603050405020304" pitchFamily="18" charset="0"/>
            </a:rPr>
            <a:t>Dr.</a:t>
          </a:r>
          <a:r>
            <a:rPr lang="en-IN" sz="1600" b="1" kern="1200" dirty="0">
              <a:solidFill>
                <a:schemeClr val="tx1"/>
              </a:solidFill>
              <a:latin typeface="Times New Roman" panose="02020603050405020304" pitchFamily="18" charset="0"/>
              <a:cs typeface="Times New Roman" panose="02020603050405020304" pitchFamily="18" charset="0"/>
            </a:rPr>
            <a:t> Vishnu Sharma, Dev Gaur researched on Smart Traffic Management System using IoT Enabled Technology, 2020 2nd International Conference on Advances in Computing, Communication Control and Networking (ICACCCN).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4"/>
            </a:rPr>
            <a:t>https://ieeexplore.ieee.org/document/9362753</a:t>
          </a:r>
          <a:endParaRPr lang="en-IN" sz="1600" b="1" kern="1200" dirty="0">
            <a:latin typeface="Times New Roman" panose="02020603050405020304" pitchFamily="18" charset="0"/>
            <a:cs typeface="Times New Roman" panose="02020603050405020304" pitchFamily="18" charset="0"/>
          </a:endParaRPr>
        </a:p>
      </dsp:txBody>
      <dsp:txXfrm>
        <a:off x="41237" y="2906672"/>
        <a:ext cx="10976359" cy="762266"/>
      </dsp:txXfrm>
    </dsp:sp>
    <dsp:sp modelId="{2C918752-087E-4E20-A618-BAD29FDB78F9}">
      <dsp:nvSpPr>
        <dsp:cNvPr id="0" name=""/>
        <dsp:cNvSpPr/>
      </dsp:nvSpPr>
      <dsp:spPr>
        <a:xfrm>
          <a:off x="0" y="3819615"/>
          <a:ext cx="11058833" cy="844740"/>
        </a:xfrm>
        <a:prstGeom prst="roundRect">
          <a:avLst/>
        </a:prstGeom>
        <a:solidFill>
          <a:schemeClr val="accent3">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Prof. Deepali </a:t>
          </a:r>
          <a:r>
            <a:rPr lang="en-IN" sz="1600" b="1" kern="1200" dirty="0" err="1">
              <a:solidFill>
                <a:schemeClr val="tx1"/>
              </a:solidFill>
              <a:latin typeface="Times New Roman" panose="02020603050405020304" pitchFamily="18" charset="0"/>
              <a:cs typeface="Times New Roman" panose="02020603050405020304" pitchFamily="18" charset="0"/>
            </a:rPr>
            <a:t>Ahir</a:t>
          </a:r>
          <a:r>
            <a:rPr lang="en-IN" sz="1600" b="1" kern="1200" dirty="0">
              <a:solidFill>
                <a:schemeClr val="tx1"/>
              </a:solidFill>
              <a:latin typeface="Times New Roman" panose="02020603050405020304" pitchFamily="18" charset="0"/>
              <a:cs typeface="Times New Roman" panose="02020603050405020304" pitchFamily="18" charset="0"/>
            </a:rPr>
            <a:t>, Saurabh </a:t>
          </a:r>
          <a:r>
            <a:rPr lang="en-IN" sz="1600" b="1" kern="1200" dirty="0" err="1">
              <a:solidFill>
                <a:schemeClr val="tx1"/>
              </a:solidFill>
              <a:latin typeface="Times New Roman" panose="02020603050405020304" pitchFamily="18" charset="0"/>
              <a:cs typeface="Times New Roman" panose="02020603050405020304" pitchFamily="18" charset="0"/>
            </a:rPr>
            <a:t>Bharade</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Pradnya</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Botre</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Sayali</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Nagane</a:t>
          </a:r>
          <a:r>
            <a:rPr lang="en-IN" sz="1600" b="1" kern="1200" dirty="0">
              <a:solidFill>
                <a:schemeClr val="tx1"/>
              </a:solidFill>
              <a:latin typeface="Times New Roman" panose="02020603050405020304" pitchFamily="18" charset="0"/>
              <a:cs typeface="Times New Roman" panose="02020603050405020304" pitchFamily="18" charset="0"/>
            </a:rPr>
            <a:t>, Mihir Shah worked on Intelligent Traffic Control System for Smart Ambulance paper released in International Research Journal of Engineering and Technology (IRJET) Volume: 05 Issue: 06 June-2018.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5"/>
            </a:rPr>
            <a:t>https://www.irjet.net/archives/V5/i6/IRJET-V5I675.pdf</a:t>
          </a:r>
          <a:endParaRPr lang="en-IN" sz="1600" b="1" kern="1200" dirty="0">
            <a:latin typeface="Times New Roman" panose="02020603050405020304" pitchFamily="18" charset="0"/>
            <a:cs typeface="Times New Roman" panose="02020603050405020304" pitchFamily="18" charset="0"/>
          </a:endParaRPr>
        </a:p>
      </dsp:txBody>
      <dsp:txXfrm>
        <a:off x="41237" y="3860852"/>
        <a:ext cx="10976359" cy="76226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1CD77-F720-4EE8-AD7B-3025D404A366}">
      <dsp:nvSpPr>
        <dsp:cNvPr id="0" name=""/>
        <dsp:cNvSpPr/>
      </dsp:nvSpPr>
      <dsp:spPr>
        <a:xfrm>
          <a:off x="0" y="6411"/>
          <a:ext cx="10891684" cy="13127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IN" sz="5100" b="1" kern="1200" dirty="0">
              <a:latin typeface="Algerian" panose="04020705040A02060702" pitchFamily="82" charset="0"/>
            </a:rPr>
            <a:t>References</a:t>
          </a:r>
          <a:endParaRPr lang="en-IN" sz="5100" kern="1200" dirty="0">
            <a:latin typeface="Algerian" panose="04020705040A02060702" pitchFamily="82" charset="0"/>
          </a:endParaRPr>
        </a:p>
      </dsp:txBody>
      <dsp:txXfrm>
        <a:off x="64083" y="70494"/>
        <a:ext cx="10763518" cy="118457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AAADA-C72E-45E4-8C82-90D60487AC17}">
      <dsp:nvSpPr>
        <dsp:cNvPr id="0" name=""/>
        <dsp:cNvSpPr/>
      </dsp:nvSpPr>
      <dsp:spPr>
        <a:xfrm>
          <a:off x="0" y="665"/>
          <a:ext cx="10990006" cy="923328"/>
        </a:xfrm>
        <a:prstGeom prst="roundRect">
          <a:avLst/>
        </a:prstGeom>
        <a:solidFill>
          <a:schemeClr val="accent3">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Karthik </a:t>
          </a:r>
          <a:r>
            <a:rPr lang="en-IN" sz="1600" b="1" kern="1200" dirty="0" err="1">
              <a:solidFill>
                <a:schemeClr val="tx1"/>
              </a:solidFill>
              <a:latin typeface="Times New Roman" panose="02020603050405020304" pitchFamily="18" charset="0"/>
              <a:cs typeface="Times New Roman" panose="02020603050405020304" pitchFamily="18" charset="0"/>
            </a:rPr>
            <a:t>B,Manoj</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M,Rohit</a:t>
          </a:r>
          <a:r>
            <a:rPr lang="en-IN" sz="1600" b="1" kern="1200" dirty="0">
              <a:solidFill>
                <a:schemeClr val="tx1"/>
              </a:solidFill>
              <a:latin typeface="Times New Roman" panose="02020603050405020304" pitchFamily="18" charset="0"/>
              <a:cs typeface="Times New Roman" panose="02020603050405020304" pitchFamily="18" charset="0"/>
            </a:rPr>
            <a:t> R </a:t>
          </a:r>
          <a:r>
            <a:rPr lang="en-IN" sz="1600" b="1" kern="1200" dirty="0" err="1">
              <a:solidFill>
                <a:schemeClr val="tx1"/>
              </a:solidFill>
              <a:latin typeface="Times New Roman" panose="02020603050405020304" pitchFamily="18" charset="0"/>
              <a:cs typeface="Times New Roman" panose="02020603050405020304" pitchFamily="18" charset="0"/>
            </a:rPr>
            <a:t>Kowshik,Akash</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Aithal,Dr</a:t>
          </a:r>
          <a:r>
            <a:rPr lang="en-IN" sz="1600" b="1" kern="1200" dirty="0">
              <a:solidFill>
                <a:schemeClr val="tx1"/>
              </a:solidFill>
              <a:latin typeface="Times New Roman" panose="02020603050405020304" pitchFamily="18" charset="0"/>
              <a:cs typeface="Times New Roman" panose="02020603050405020304" pitchFamily="18" charset="0"/>
            </a:rPr>
            <a:t>. S. </a:t>
          </a:r>
          <a:r>
            <a:rPr lang="en-IN" sz="1600" b="1" kern="1200" dirty="0" err="1">
              <a:solidFill>
                <a:schemeClr val="tx1"/>
              </a:solidFill>
              <a:latin typeface="Times New Roman" panose="02020603050405020304" pitchFamily="18" charset="0"/>
              <a:cs typeface="Times New Roman" panose="02020603050405020304" pitchFamily="18" charset="0"/>
            </a:rPr>
            <a:t>Kuzhalvai</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Mozhi</a:t>
          </a:r>
          <a:r>
            <a:rPr lang="en-IN" sz="1600" b="1" kern="1200" dirty="0">
              <a:solidFill>
                <a:schemeClr val="tx1"/>
              </a:solidFill>
              <a:latin typeface="Times New Roman" panose="02020603050405020304" pitchFamily="18" charset="0"/>
              <a:cs typeface="Times New Roman" panose="02020603050405020304" pitchFamily="18" charset="0"/>
            </a:rPr>
            <a:t> worked on Ambulance Detection and Traffic Control System published by International Research Journal of Engineering and Technology (2019)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1"/>
            </a:rPr>
            <a:t>https://www.irjet.net/archives/V6/i4/IRJET-V6I4239.pdf</a:t>
          </a:r>
          <a:endParaRPr lang="en-IN" sz="1600" b="1" kern="1200" dirty="0">
            <a:latin typeface="Times New Roman" panose="02020603050405020304" pitchFamily="18" charset="0"/>
            <a:cs typeface="Times New Roman" panose="02020603050405020304" pitchFamily="18" charset="0"/>
          </a:endParaRPr>
        </a:p>
      </dsp:txBody>
      <dsp:txXfrm>
        <a:off x="45073" y="45738"/>
        <a:ext cx="10899860" cy="833182"/>
      </dsp:txXfrm>
    </dsp:sp>
    <dsp:sp modelId="{B4ED622B-81A3-456F-8811-FCA44EBAB7BA}">
      <dsp:nvSpPr>
        <dsp:cNvPr id="0" name=""/>
        <dsp:cNvSpPr/>
      </dsp:nvSpPr>
      <dsp:spPr>
        <a:xfrm>
          <a:off x="0" y="936313"/>
          <a:ext cx="10990006" cy="923328"/>
        </a:xfrm>
        <a:prstGeom prst="roundRect">
          <a:avLst/>
        </a:prstGeom>
        <a:solidFill>
          <a:schemeClr val="accent3">
            <a:alpha val="90000"/>
            <a:hueOff val="0"/>
            <a:satOff val="0"/>
            <a:lumOff val="0"/>
            <a:alphaOff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S. Mahalakshmi a, T. </a:t>
          </a:r>
          <a:r>
            <a:rPr lang="en-IN" sz="1600" b="1" kern="1200" dirty="0" err="1">
              <a:solidFill>
                <a:schemeClr val="tx1"/>
              </a:solidFill>
              <a:latin typeface="Times New Roman" panose="02020603050405020304" pitchFamily="18" charset="0"/>
              <a:cs typeface="Times New Roman" panose="02020603050405020304" pitchFamily="18" charset="0"/>
            </a:rPr>
            <a:t>Ragunthar</a:t>
          </a:r>
          <a:r>
            <a:rPr lang="en-IN" sz="1600" b="1" kern="1200" dirty="0">
              <a:solidFill>
                <a:schemeClr val="tx1"/>
              </a:solidFill>
              <a:latin typeface="Times New Roman" panose="02020603050405020304" pitchFamily="18" charset="0"/>
              <a:cs typeface="Times New Roman" panose="02020603050405020304" pitchFamily="18" charset="0"/>
            </a:rPr>
            <a:t> b, N. Veena a, S. Sumukha a, Pranav R. </a:t>
          </a:r>
          <a:r>
            <a:rPr lang="en-IN" sz="1600" b="1" kern="1200" dirty="0" err="1">
              <a:solidFill>
                <a:schemeClr val="tx1"/>
              </a:solidFill>
              <a:latin typeface="Times New Roman" panose="02020603050405020304" pitchFamily="18" charset="0"/>
              <a:cs typeface="Times New Roman" panose="02020603050405020304" pitchFamily="18" charset="0"/>
            </a:rPr>
            <a:t>Deshkulkarni</a:t>
          </a:r>
          <a:r>
            <a:rPr lang="en-IN" sz="1600" b="1" kern="1200" dirty="0">
              <a:solidFill>
                <a:schemeClr val="tx1"/>
              </a:solidFill>
              <a:latin typeface="Times New Roman" panose="02020603050405020304" pitchFamily="18" charset="0"/>
              <a:cs typeface="Times New Roman" panose="02020603050405020304" pitchFamily="18" charset="0"/>
            </a:rPr>
            <a:t> a worked on Adaptive ambulance monitoring system using IOT Published by Elsevier Ltd (2022)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2"/>
            </a:rPr>
            <a:t>https://www.sciencedirect.com/science/article/pii/S2665917422001891</a:t>
          </a:r>
          <a:endParaRPr lang="en-IN" sz="1600" b="1" kern="1200" dirty="0">
            <a:latin typeface="Times New Roman" panose="02020603050405020304" pitchFamily="18" charset="0"/>
            <a:cs typeface="Times New Roman" panose="02020603050405020304" pitchFamily="18" charset="0"/>
          </a:endParaRPr>
        </a:p>
      </dsp:txBody>
      <dsp:txXfrm>
        <a:off x="45073" y="981386"/>
        <a:ext cx="10899860" cy="833182"/>
      </dsp:txXfrm>
    </dsp:sp>
    <dsp:sp modelId="{4EA6A341-F73F-4F52-804D-86BFEE19F2EC}">
      <dsp:nvSpPr>
        <dsp:cNvPr id="0" name=""/>
        <dsp:cNvSpPr/>
      </dsp:nvSpPr>
      <dsp:spPr>
        <a:xfrm>
          <a:off x="0" y="1871960"/>
          <a:ext cx="10990006" cy="923328"/>
        </a:xfrm>
        <a:prstGeom prst="roundRect">
          <a:avLst/>
        </a:prstGeom>
        <a:solidFill>
          <a:schemeClr val="accent3">
            <a:alpha val="90000"/>
            <a:hueOff val="0"/>
            <a:satOff val="0"/>
            <a:lumOff val="0"/>
            <a:alphaOff val="-2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Mohammad </a:t>
          </a:r>
          <a:r>
            <a:rPr lang="en-IN" sz="1600" b="1" kern="1200" dirty="0" err="1">
              <a:solidFill>
                <a:schemeClr val="tx1"/>
              </a:solidFill>
              <a:latin typeface="Times New Roman" panose="02020603050405020304" pitchFamily="18" charset="0"/>
              <a:cs typeface="Times New Roman" panose="02020603050405020304" pitchFamily="18" charset="0"/>
            </a:rPr>
            <a:t>Moazum</a:t>
          </a:r>
          <a:r>
            <a:rPr lang="en-IN" sz="1600" b="1" kern="1200" dirty="0">
              <a:solidFill>
                <a:schemeClr val="tx1"/>
              </a:solidFill>
              <a:latin typeface="Times New Roman" panose="02020603050405020304" pitchFamily="18" charset="0"/>
              <a:cs typeface="Times New Roman" panose="02020603050405020304" pitchFamily="18" charset="0"/>
            </a:rPr>
            <a:t> Wani, Samiya Khan, </a:t>
          </a:r>
          <a:r>
            <a:rPr lang="en-IN" sz="1600" b="1" kern="1200" dirty="0" err="1">
              <a:solidFill>
                <a:schemeClr val="tx1"/>
              </a:solidFill>
              <a:latin typeface="Times New Roman" panose="02020603050405020304" pitchFamily="18" charset="0"/>
              <a:cs typeface="Times New Roman" panose="02020603050405020304" pitchFamily="18" charset="0"/>
            </a:rPr>
            <a:t>Mansaf</a:t>
          </a:r>
          <a:r>
            <a:rPr lang="en-IN" sz="1600" b="1" kern="1200" dirty="0">
              <a:solidFill>
                <a:schemeClr val="tx1"/>
              </a:solidFill>
              <a:latin typeface="Times New Roman" panose="02020603050405020304" pitchFamily="18" charset="0"/>
              <a:cs typeface="Times New Roman" panose="02020603050405020304" pitchFamily="18" charset="0"/>
            </a:rPr>
            <a:t> Alam worked on IoT - Based Traffic Management System for Ambulances published by IEEE in 2005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3"/>
            </a:rPr>
            <a:t>https://arxiv.org/ftp/arxiv/papers/2005/2005.07596.pdf</a:t>
          </a:r>
          <a:endParaRPr lang="en-IN" sz="1600" b="1" kern="1200" dirty="0">
            <a:latin typeface="Times New Roman" panose="02020603050405020304" pitchFamily="18" charset="0"/>
            <a:cs typeface="Times New Roman" panose="02020603050405020304" pitchFamily="18" charset="0"/>
          </a:endParaRPr>
        </a:p>
      </dsp:txBody>
      <dsp:txXfrm>
        <a:off x="45073" y="1917033"/>
        <a:ext cx="10899860" cy="833182"/>
      </dsp:txXfrm>
    </dsp:sp>
    <dsp:sp modelId="{39CE0381-23AF-44E7-B41E-A78708F048E2}">
      <dsp:nvSpPr>
        <dsp:cNvPr id="0" name=""/>
        <dsp:cNvSpPr/>
      </dsp:nvSpPr>
      <dsp:spPr>
        <a:xfrm>
          <a:off x="0" y="2807608"/>
          <a:ext cx="10990006" cy="923328"/>
        </a:xfrm>
        <a:prstGeom prst="roundRect">
          <a:avLst/>
        </a:prstGeom>
        <a:solidFill>
          <a:schemeClr val="accent3">
            <a:alpha val="90000"/>
            <a:hueOff val="0"/>
            <a:satOff val="0"/>
            <a:lumOff val="0"/>
            <a:alphaOff val="-3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Varsha Srinivasan, </a:t>
          </a:r>
          <a:r>
            <a:rPr lang="en-IN" sz="1600" b="1" kern="1200" dirty="0" err="1">
              <a:solidFill>
                <a:schemeClr val="tx1"/>
              </a:solidFill>
              <a:latin typeface="Times New Roman" panose="02020603050405020304" pitchFamily="18" charset="0"/>
              <a:cs typeface="Times New Roman" panose="02020603050405020304" pitchFamily="18" charset="0"/>
            </a:rPr>
            <a:t>Yazhini</a:t>
          </a:r>
          <a:r>
            <a:rPr lang="en-IN" sz="1600" b="1" kern="1200" dirty="0">
              <a:solidFill>
                <a:schemeClr val="tx1"/>
              </a:solidFill>
              <a:latin typeface="Times New Roman" panose="02020603050405020304" pitchFamily="18" charset="0"/>
              <a:cs typeface="Times New Roman" panose="02020603050405020304" pitchFamily="18" charset="0"/>
            </a:rPr>
            <a:t> </a:t>
          </a:r>
          <a:r>
            <a:rPr lang="en-IN" sz="1600" b="1" kern="1200" dirty="0" err="1">
              <a:solidFill>
                <a:schemeClr val="tx1"/>
              </a:solidFill>
              <a:latin typeface="Times New Roman" panose="02020603050405020304" pitchFamily="18" charset="0"/>
              <a:cs typeface="Times New Roman" panose="02020603050405020304" pitchFamily="18" charset="0"/>
            </a:rPr>
            <a:t>Priyadharshini</a:t>
          </a:r>
          <a:r>
            <a:rPr lang="en-IN" sz="1600" b="1" kern="1200" dirty="0">
              <a:solidFill>
                <a:schemeClr val="tx1"/>
              </a:solidFill>
              <a:latin typeface="Times New Roman" panose="02020603050405020304" pitchFamily="18" charset="0"/>
              <a:cs typeface="Times New Roman" panose="02020603050405020304" pitchFamily="18" charset="0"/>
            </a:rPr>
            <a:t> Rajesh, S </a:t>
          </a:r>
          <a:r>
            <a:rPr lang="en-IN" sz="1600" b="1" kern="1200" dirty="0" err="1">
              <a:solidFill>
                <a:schemeClr val="tx1"/>
              </a:solidFill>
              <a:latin typeface="Times New Roman" panose="02020603050405020304" pitchFamily="18" charset="0"/>
              <a:cs typeface="Times New Roman" panose="02020603050405020304" pitchFamily="18" charset="0"/>
            </a:rPr>
            <a:t>Yuvaraj</a:t>
          </a:r>
          <a:r>
            <a:rPr lang="en-IN" sz="1600" b="1" kern="1200" dirty="0">
              <a:solidFill>
                <a:schemeClr val="tx1"/>
              </a:solidFill>
              <a:latin typeface="Times New Roman" panose="02020603050405020304" pitchFamily="18" charset="0"/>
              <a:cs typeface="Times New Roman" panose="02020603050405020304" pitchFamily="18" charset="0"/>
            </a:rPr>
            <a:t> and M </a:t>
          </a:r>
          <a:r>
            <a:rPr lang="en-IN" sz="1600" b="1" kern="1200" dirty="0" err="1">
              <a:solidFill>
                <a:schemeClr val="tx1"/>
              </a:solidFill>
              <a:latin typeface="Times New Roman" panose="02020603050405020304" pitchFamily="18" charset="0"/>
              <a:cs typeface="Times New Roman" panose="02020603050405020304" pitchFamily="18" charset="0"/>
            </a:rPr>
            <a:t>Manigandan</a:t>
          </a:r>
          <a:r>
            <a:rPr lang="en-IN" sz="1600" b="1" kern="1200" dirty="0">
              <a:solidFill>
                <a:schemeClr val="tx1"/>
              </a:solidFill>
              <a:latin typeface="Times New Roman" panose="02020603050405020304" pitchFamily="18" charset="0"/>
              <a:cs typeface="Times New Roman" panose="02020603050405020304" pitchFamily="18" charset="0"/>
            </a:rPr>
            <a:t> worked on Smart traffic control with ambulance detection released in 2nd International conference on Advances in Mechanical Engineering (ICAME 2018) </a:t>
          </a:r>
          <a:r>
            <a:rPr lang="en-IN" sz="1600" b="1" kern="1200" dirty="0">
              <a:latin typeface="Times New Roman" panose="02020603050405020304" pitchFamily="18" charset="0"/>
              <a:cs typeface="Times New Roman" panose="02020603050405020304" pitchFamily="18" charset="0"/>
              <a:hlinkClick xmlns:r="http://schemas.openxmlformats.org/officeDocument/2006/relationships" r:id="rId4"/>
            </a:rPr>
            <a:t>https://iopscience.iop.org/article/10.1088/1757-899X/402/1/012015/pdf</a:t>
          </a:r>
          <a:endParaRPr lang="en-IN" sz="1600" b="1" kern="1200" dirty="0">
            <a:solidFill>
              <a:schemeClr val="tx1"/>
            </a:solidFill>
            <a:latin typeface="Times New Roman" panose="02020603050405020304" pitchFamily="18" charset="0"/>
            <a:cs typeface="Times New Roman" panose="02020603050405020304" pitchFamily="18" charset="0"/>
          </a:endParaRPr>
        </a:p>
      </dsp:txBody>
      <dsp:txXfrm>
        <a:off x="45073" y="2852681"/>
        <a:ext cx="10899860" cy="833182"/>
      </dsp:txXfrm>
    </dsp:sp>
    <dsp:sp modelId="{B3FC704A-8E65-4D25-9C2A-3A226E831F98}">
      <dsp:nvSpPr>
        <dsp:cNvPr id="0" name=""/>
        <dsp:cNvSpPr/>
      </dsp:nvSpPr>
      <dsp:spPr>
        <a:xfrm>
          <a:off x="0" y="3743255"/>
          <a:ext cx="10990006" cy="923328"/>
        </a:xfrm>
        <a:prstGeom prst="roundRect">
          <a:avLst/>
        </a:prstGeom>
        <a:solidFill>
          <a:schemeClr val="accent3">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solidFill>
                <a:schemeClr val="tx1"/>
              </a:solidFill>
              <a:latin typeface="Times New Roman" panose="02020603050405020304" pitchFamily="18" charset="0"/>
              <a:cs typeface="Times New Roman" panose="02020603050405020304" pitchFamily="18" charset="0"/>
            </a:rPr>
            <a:t>Mohammed </a:t>
          </a:r>
          <a:r>
            <a:rPr lang="en-IN" sz="1600" b="1" kern="1200" dirty="0" err="1">
              <a:solidFill>
                <a:schemeClr val="tx1"/>
              </a:solidFill>
              <a:latin typeface="Times New Roman" panose="02020603050405020304" pitchFamily="18" charset="0"/>
              <a:cs typeface="Times New Roman" panose="02020603050405020304" pitchFamily="18" charset="0"/>
            </a:rPr>
            <a:t>Fayaz</a:t>
          </a:r>
          <a:r>
            <a:rPr lang="en-IN" sz="1600" b="1" kern="1200" dirty="0">
              <a:solidFill>
                <a:schemeClr val="tx1"/>
              </a:solidFill>
              <a:latin typeface="Times New Roman" panose="02020603050405020304" pitchFamily="18" charset="0"/>
              <a:cs typeface="Times New Roman" panose="02020603050405020304" pitchFamily="18" charset="0"/>
            </a:rPr>
            <a:t>, Pooja K, Pranitha P Reddy, Swathi T worked </a:t>
          </a:r>
          <a:r>
            <a:rPr lang="en-IN" sz="1600" b="1" kern="1200" dirty="0" err="1">
              <a:solidFill>
                <a:schemeClr val="tx1"/>
              </a:solidFill>
              <a:latin typeface="Times New Roman" panose="02020603050405020304" pitchFamily="18" charset="0"/>
              <a:cs typeface="Times New Roman" panose="02020603050405020304" pitchFamily="18" charset="0"/>
            </a:rPr>
            <a:t>onvDensity</a:t>
          </a:r>
          <a:r>
            <a:rPr lang="en-IN" sz="1600" b="1" kern="1200" dirty="0">
              <a:solidFill>
                <a:schemeClr val="tx1"/>
              </a:solidFill>
              <a:latin typeface="Times New Roman" panose="02020603050405020304" pitchFamily="18" charset="0"/>
              <a:cs typeface="Times New Roman" panose="02020603050405020304" pitchFamily="18" charset="0"/>
            </a:rPr>
            <a:t> based Traffic Control System with  Ambulance Detection released by International Journal of Engineering Research &amp; Technology (2019) </a:t>
          </a:r>
          <a:r>
            <a:rPr lang="en-IN" sz="1600" b="1" u="sng" kern="1200" dirty="0">
              <a:latin typeface="Times New Roman" panose="02020603050405020304" pitchFamily="18" charset="0"/>
              <a:cs typeface="Times New Roman" panose="02020603050405020304" pitchFamily="18" charset="0"/>
              <a:hlinkClick xmlns:r="http://schemas.openxmlformats.org/officeDocument/2006/relationships" r:id="rId5"/>
            </a:rPr>
            <a:t>https://www.ijert.org/research/Density-based-Traffic-Control-System-with-Ambulance-Detection-IJERTCONV7IS08100.pdf</a:t>
          </a:r>
          <a:endParaRPr lang="en-IN" sz="1600" b="1" kern="1200" dirty="0">
            <a:latin typeface="Times New Roman" panose="02020603050405020304" pitchFamily="18" charset="0"/>
            <a:cs typeface="Times New Roman" panose="02020603050405020304" pitchFamily="18" charset="0"/>
          </a:endParaRPr>
        </a:p>
      </dsp:txBody>
      <dsp:txXfrm>
        <a:off x="45073" y="3788328"/>
        <a:ext cx="10899860" cy="83318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3045F-45FC-45D7-9FEC-79283412B16B}">
      <dsp:nvSpPr>
        <dsp:cNvPr id="0" name=""/>
        <dsp:cNvSpPr/>
      </dsp:nvSpPr>
      <dsp:spPr>
        <a:xfrm>
          <a:off x="0" y="281569"/>
          <a:ext cx="8364794" cy="16731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Thank You</a:t>
          </a:r>
          <a:endParaRPr lang="en-IN" sz="65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81674" y="363243"/>
        <a:ext cx="8201446" cy="15097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32425-F5ED-4B78-A113-BF0E274CFEF0}">
      <dsp:nvSpPr>
        <dsp:cNvPr id="0" name=""/>
        <dsp:cNvSpPr/>
      </dsp:nvSpPr>
      <dsp:spPr>
        <a:xfrm>
          <a:off x="0" y="6411"/>
          <a:ext cx="10515600" cy="13127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Problem Statement </a:t>
          </a:r>
          <a:endParaRPr lang="en-IN" sz="51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64083" y="70494"/>
        <a:ext cx="10387434" cy="11845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4E98C-BDED-434A-AFDE-2D9A613F4A65}">
      <dsp:nvSpPr>
        <dsp:cNvPr id="0" name=""/>
        <dsp:cNvSpPr/>
      </dsp:nvSpPr>
      <dsp:spPr>
        <a:xfrm>
          <a:off x="0" y="141574"/>
          <a:ext cx="9517625" cy="3807050"/>
        </a:xfrm>
        <a:prstGeom prst="chevr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US" sz="3200" b="0" i="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challenge is to design a </a:t>
          </a:r>
          <a:r>
            <a:rPr lang="en-US" sz="3200" b="0" i="0" kern="1200" cap="none" spc="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SmartFlow</a:t>
          </a:r>
          <a:r>
            <a:rPr lang="en-US" sz="3200" b="0" i="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System integrating camera technology for traffic monitoring and efficient prioritization of emergency vehicles through traffic lights.</a:t>
          </a:r>
          <a:endParaRPr lang="en-IN" sz="320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1903525" y="141574"/>
        <a:ext cx="5710575" cy="3807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D8707-2A76-4D0D-AF95-634D5B7F9FB7}">
      <dsp:nvSpPr>
        <dsp:cNvPr id="0" name=""/>
        <dsp:cNvSpPr/>
      </dsp:nvSpPr>
      <dsp:spPr>
        <a:xfrm>
          <a:off x="0" y="71537"/>
          <a:ext cx="10515600" cy="1182487"/>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b="0" kern="120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Introduction</a:t>
          </a:r>
          <a:endParaRPr lang="en-IN" sz="33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57724" y="129261"/>
        <a:ext cx="10400152" cy="10670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E9D4E-C0A4-4107-B919-E0131999B999}">
      <dsp:nvSpPr>
        <dsp:cNvPr id="0" name=""/>
        <dsp:cNvSpPr/>
      </dsp:nvSpPr>
      <dsp:spPr>
        <a:xfrm rot="16200000">
          <a:off x="-836442" y="837626"/>
          <a:ext cx="4752154" cy="3076901"/>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Strengthen traffic monitoring efforts with camera technology. </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1185" y="950430"/>
        <a:ext cx="3076901" cy="2851292"/>
      </dsp:txXfrm>
    </dsp:sp>
    <dsp:sp modelId="{4731D06A-2901-42FF-A572-9CD3FD2C0E5B}">
      <dsp:nvSpPr>
        <dsp:cNvPr id="0" name=""/>
        <dsp:cNvSpPr/>
      </dsp:nvSpPr>
      <dsp:spPr>
        <a:xfrm rot="16200000">
          <a:off x="2471226" y="837626"/>
          <a:ext cx="4752154" cy="3076901"/>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Adaptive traffic signal systems adjust signal timings to minimize waiting times and reduce idling.</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3308853" y="950430"/>
        <a:ext cx="3076901" cy="2851292"/>
      </dsp:txXfrm>
    </dsp:sp>
    <dsp:sp modelId="{117440FA-91FE-4EF6-8D73-D5BB6E6CE037}">
      <dsp:nvSpPr>
        <dsp:cNvPr id="0" name=""/>
        <dsp:cNvSpPr/>
      </dsp:nvSpPr>
      <dsp:spPr>
        <a:xfrm rot="16200000">
          <a:off x="5778894" y="837626"/>
          <a:ext cx="4752154" cy="3076901"/>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emergency vehicle is detected, which gives ambulances priority to pass through traffic lights</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6616521" y="950430"/>
        <a:ext cx="3076901" cy="2851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98B04-357E-49B9-B219-51FA9274E988}">
      <dsp:nvSpPr>
        <dsp:cNvPr id="0" name=""/>
        <dsp:cNvSpPr/>
      </dsp:nvSpPr>
      <dsp:spPr>
        <a:xfrm>
          <a:off x="0" y="6411"/>
          <a:ext cx="10515600" cy="1312739"/>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Objectives</a:t>
          </a:r>
          <a:endParaRPr lang="en-IN" sz="5100" b="1" kern="120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dsp:txBody>
      <dsp:txXfrm>
        <a:off x="64083" y="70494"/>
        <a:ext cx="10387434" cy="11845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BC59D-D132-47D8-BC4D-0DDA4384E370}">
      <dsp:nvSpPr>
        <dsp:cNvPr id="0" name=""/>
        <dsp:cNvSpPr/>
      </dsp:nvSpPr>
      <dsp:spPr>
        <a:xfrm>
          <a:off x="-4590628" y="-703844"/>
          <a:ext cx="5468411" cy="5468411"/>
        </a:xfrm>
        <a:prstGeom prst="blockArc">
          <a:avLst>
            <a:gd name="adj1" fmla="val 18900000"/>
            <a:gd name="adj2" fmla="val 2700000"/>
            <a:gd name="adj3" fmla="val 395"/>
          </a:avLst>
        </a:pr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2B7BF61-1EBC-45DD-B57E-708552DA319B}">
      <dsp:nvSpPr>
        <dsp:cNvPr id="0" name=""/>
        <dsp:cNvSpPr/>
      </dsp:nvSpPr>
      <dsp:spPr>
        <a:xfrm>
          <a:off x="564531" y="406072"/>
          <a:ext cx="8669358" cy="81214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464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Reducing congestion and energy consumption at intersection.</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564531" y="406072"/>
        <a:ext cx="8669358" cy="812144"/>
      </dsp:txXfrm>
    </dsp:sp>
    <dsp:sp modelId="{27AD732C-7FDB-4BA0-9C09-2219BF8050C2}">
      <dsp:nvSpPr>
        <dsp:cNvPr id="0" name=""/>
        <dsp:cNvSpPr/>
      </dsp:nvSpPr>
      <dsp:spPr>
        <a:xfrm>
          <a:off x="56941" y="304554"/>
          <a:ext cx="1015180" cy="1015180"/>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D69973B-A917-46E9-9762-51F93D5417E2}">
      <dsp:nvSpPr>
        <dsp:cNvPr id="0" name=""/>
        <dsp:cNvSpPr/>
      </dsp:nvSpPr>
      <dsp:spPr>
        <a:xfrm>
          <a:off x="859746" y="1624289"/>
          <a:ext cx="8374144" cy="81214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464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0" kern="1200" cap="none" spc="0" baseline="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Emergency vehicle prioritization.</a:t>
          </a:r>
          <a:r>
            <a:rPr lang="en-US"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859746" y="1624289"/>
        <a:ext cx="8374144" cy="812144"/>
      </dsp:txXfrm>
    </dsp:sp>
    <dsp:sp modelId="{58AFD02D-2540-4CF3-B0F8-A0A2573F8CE4}">
      <dsp:nvSpPr>
        <dsp:cNvPr id="0" name=""/>
        <dsp:cNvSpPr/>
      </dsp:nvSpPr>
      <dsp:spPr>
        <a:xfrm>
          <a:off x="352155" y="1522771"/>
          <a:ext cx="1015180" cy="1015180"/>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FB9C539-CC9F-4B34-A5EC-1181E901FB20}">
      <dsp:nvSpPr>
        <dsp:cNvPr id="0" name=""/>
        <dsp:cNvSpPr/>
      </dsp:nvSpPr>
      <dsp:spPr>
        <a:xfrm>
          <a:off x="564531" y="2842506"/>
          <a:ext cx="8669358" cy="812144"/>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4640"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0" kern="1200" cap="none" spc="0" baseline="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Traffic rule violation monitoring system</a:t>
          </a:r>
          <a:endParaRPr lang="en-IN" sz="2800" b="0" kern="1200"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564531" y="2842506"/>
        <a:ext cx="8669358" cy="812144"/>
      </dsp:txXfrm>
    </dsp:sp>
    <dsp:sp modelId="{570CA0C2-A3D4-42A1-B747-400CA1AA80F7}">
      <dsp:nvSpPr>
        <dsp:cNvPr id="0" name=""/>
        <dsp:cNvSpPr/>
      </dsp:nvSpPr>
      <dsp:spPr>
        <a:xfrm>
          <a:off x="56941" y="2740988"/>
          <a:ext cx="1015180" cy="1015180"/>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1A093-F4CB-4284-8040-6420B7BCC55A}">
      <dsp:nvSpPr>
        <dsp:cNvPr id="0" name=""/>
        <dsp:cNvSpPr/>
      </dsp:nvSpPr>
      <dsp:spPr>
        <a:xfrm>
          <a:off x="0" y="8068"/>
          <a:ext cx="10515600" cy="1034583"/>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scene3d>
            <a:camera prst="orthographicFront"/>
            <a:lightRig rig="harsh" dir="t"/>
          </a:scene3d>
          <a:sp3d extrusionH="57150" prstMaterial="matte">
            <a:bevelT w="63500" h="12700" prst="angle"/>
            <a:contourClr>
              <a:schemeClr val="bg1">
                <a:lumMod val="65000"/>
              </a:schemeClr>
            </a:contourClr>
          </a:sp3d>
        </a:bodyPr>
        <a:lstStyle/>
        <a:p>
          <a:pPr marL="0" lvl="0" indent="0" algn="ctr" defTabSz="1778000">
            <a:lnSpc>
              <a:spcPct val="90000"/>
            </a:lnSpc>
            <a:spcBef>
              <a:spcPct val="0"/>
            </a:spcBef>
            <a:spcAft>
              <a:spcPct val="35000"/>
            </a:spcAft>
            <a:buNone/>
          </a:pPr>
          <a:r>
            <a:rPr lang="en-IN" sz="4000" b="0" kern="1200" cap="none" spc="0" baseline="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Literature survey</a:t>
          </a:r>
          <a:endParaRPr lang="en-IN" sz="4000" b="0" kern="12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dsp:txBody>
      <dsp:txXfrm>
        <a:off x="50504" y="58572"/>
        <a:ext cx="10414592" cy="9335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04BE3-566E-441C-B893-49422BFB3228}" type="datetimeFigureOut">
              <a:rPr lang="en-IN" smtClean="0"/>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76BEA-84B1-4E1A-BC96-09BA8DE9A5D0}" type="slidenum">
              <a:rPr lang="en-IN" smtClean="0"/>
              <a:t>‹#›</a:t>
            </a:fld>
            <a:endParaRPr lang="en-IN"/>
          </a:p>
        </p:txBody>
      </p:sp>
    </p:spTree>
    <p:extLst>
      <p:ext uri="{BB962C8B-B14F-4D97-AF65-F5344CB8AC3E}">
        <p14:creationId xmlns:p14="http://schemas.microsoft.com/office/powerpoint/2010/main" val="60847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point 2 Reducing congestion and energy consumption at intersection.</a:t>
            </a:r>
            <a:endParaRPr lang="en-IN" dirty="0"/>
          </a:p>
        </p:txBody>
      </p:sp>
      <p:sp>
        <p:nvSpPr>
          <p:cNvPr id="4" name="Slide Number Placeholder 3"/>
          <p:cNvSpPr>
            <a:spLocks noGrp="1"/>
          </p:cNvSpPr>
          <p:nvPr>
            <p:ph type="sldNum" sz="quarter" idx="5"/>
          </p:nvPr>
        </p:nvSpPr>
        <p:spPr/>
        <p:txBody>
          <a:bodyPr/>
          <a:lstStyle/>
          <a:p>
            <a:fld id="{E5476BEA-84B1-4E1A-BC96-09BA8DE9A5D0}" type="slidenum">
              <a:rPr lang="en-IN" smtClean="0"/>
              <a:t>3</a:t>
            </a:fld>
            <a:endParaRPr lang="en-IN"/>
          </a:p>
        </p:txBody>
      </p:sp>
    </p:spTree>
    <p:extLst>
      <p:ext uri="{BB962C8B-B14F-4D97-AF65-F5344CB8AC3E}">
        <p14:creationId xmlns:p14="http://schemas.microsoft.com/office/powerpoint/2010/main" val="116120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D955-FAC2-DB6E-772E-78C5B20975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EA77A9-62CE-1B92-2648-BA76C9258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E95142-37DF-CFCC-145E-B4B026729C6B}"/>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8628E250-D860-68D6-B2E3-26DFB4288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0AD346-C525-A0CE-E1BC-FDBEFFA220BE}"/>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228094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FEB4-9146-D00B-C4F9-451AE232F8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EC0144-4392-93C8-DB9A-5509D0D69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37791-CAE0-BBB1-D964-714D48ACABC4}"/>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44ABB47A-C5ED-710A-9519-39A70C15CC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B25D4A-E5A8-A1BA-B37B-F8A209EE6F2D}"/>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135188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10C7B1-72B9-8938-1969-B5FDADA208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8B0345-B07A-B324-C8BB-635F1F55D0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8DE9FB-806F-9AB2-7DC5-1A07B987E3B6}"/>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E46E9283-2726-1725-71D7-450A9196F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08A587-69C9-291B-BF97-785A8ABB3A99}"/>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296264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929E-ED02-81D1-82CF-E18BACFFD7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C0A4FD-6D52-F1D0-DF1C-A711138FF6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79CF3-89D9-9A0D-2FF5-6E88536CBA8C}"/>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4C07827E-4FB6-E9AF-C340-059141551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9A413-033A-237C-C1AF-357019B5280C}"/>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226026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70DF-EAF3-A348-28BE-90B7AE3335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E3E027-39D4-8164-EBBA-602E54F704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E9215-72F5-77B3-B4C6-35482FB7DB43}"/>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2053FD1F-F64B-665E-4CF4-6E75E8C7D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9FEAF-2128-36E6-401E-CCAB7632A6FB}"/>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40013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15FC-8EA7-627C-6672-90B15508E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6CED97-396D-E7D4-0CCC-247121C9C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D6BE33-C1C4-D1B0-2D94-49D76FEEC4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861AB6-68FD-FB88-76ED-F6E4D2DE85A1}"/>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6" name="Footer Placeholder 5">
            <a:extLst>
              <a:ext uri="{FF2B5EF4-FFF2-40B4-BE49-F238E27FC236}">
                <a16:creationId xmlns:a16="http://schemas.microsoft.com/office/drawing/2014/main" id="{6054237A-44EA-F5B8-D527-5D809D43C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5304A-CEB0-EAED-D089-742E1D315223}"/>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29566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1496-48C7-FF9B-6021-06FF6E03F6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68A44D-9C5A-911F-B6BC-BC632BC76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DB6DC-8D93-E7DE-1EE7-9F1C9ADDBE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F505D0-8AE6-4CBE-F2A9-E731F9FD1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C5D455-6934-1E40-E6F7-2491A4088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0B3EFA-2300-E01E-26CD-A0446105AC11}"/>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8" name="Footer Placeholder 7">
            <a:extLst>
              <a:ext uri="{FF2B5EF4-FFF2-40B4-BE49-F238E27FC236}">
                <a16:creationId xmlns:a16="http://schemas.microsoft.com/office/drawing/2014/main" id="{D72D3E51-CD3D-67C9-AE87-2E7FD6F36A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548EF7-955D-A430-EE20-5A43A925BBD1}"/>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249024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2A1E-CD72-78CB-D130-C9CDC5AF0A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3C443D-1D6B-B5BF-D915-4E33136C9685}"/>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4" name="Footer Placeholder 3">
            <a:extLst>
              <a:ext uri="{FF2B5EF4-FFF2-40B4-BE49-F238E27FC236}">
                <a16:creationId xmlns:a16="http://schemas.microsoft.com/office/drawing/2014/main" id="{4BE2EA02-3784-D187-C804-1A63D7D10B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00BA62-9ED6-F154-FD93-C9BFA2FD4AB9}"/>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356996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8644A-E0BD-B714-0F74-231A6AF27437}"/>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3" name="Footer Placeholder 2">
            <a:extLst>
              <a:ext uri="{FF2B5EF4-FFF2-40B4-BE49-F238E27FC236}">
                <a16:creationId xmlns:a16="http://schemas.microsoft.com/office/drawing/2014/main" id="{05AA8199-DE7A-DAC9-5428-074165DDF6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54788D-F24C-23DA-3A35-A9682A778C3C}"/>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94733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5D76-27F6-E8B3-A835-9156B7CA4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108160-4D46-3263-57E1-03128F7E4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6AF26D-04DD-A58C-7F9F-42D88D42D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21E4D-71DC-C85A-63C1-94E6A574F1B3}"/>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6" name="Footer Placeholder 5">
            <a:extLst>
              <a:ext uri="{FF2B5EF4-FFF2-40B4-BE49-F238E27FC236}">
                <a16:creationId xmlns:a16="http://schemas.microsoft.com/office/drawing/2014/main" id="{D1FE84EB-3990-9D6E-7271-D03CF92D6D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C20274-E9C7-5536-0F40-E59C99FF2C02}"/>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58459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83C2-0C5B-3843-471E-9A70E496B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87985A-19C3-B9B6-BF62-F01BC4BDA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5D6598-6D51-7E85-BD64-7E4C61456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3F118-36B0-B74A-80C6-CBEA3330918C}"/>
              </a:ext>
            </a:extLst>
          </p:cNvPr>
          <p:cNvSpPr>
            <a:spLocks noGrp="1"/>
          </p:cNvSpPr>
          <p:nvPr>
            <p:ph type="dt" sz="half" idx="10"/>
          </p:nvPr>
        </p:nvSpPr>
        <p:spPr/>
        <p:txBody>
          <a:bodyPr/>
          <a:lstStyle/>
          <a:p>
            <a:fld id="{4B7598C9-CE90-42EA-84E5-C1C94EEA8176}" type="datetimeFigureOut">
              <a:rPr lang="en-IN" smtClean="0"/>
              <a:t>10-07-2024</a:t>
            </a:fld>
            <a:endParaRPr lang="en-IN"/>
          </a:p>
        </p:txBody>
      </p:sp>
      <p:sp>
        <p:nvSpPr>
          <p:cNvPr id="6" name="Footer Placeholder 5">
            <a:extLst>
              <a:ext uri="{FF2B5EF4-FFF2-40B4-BE49-F238E27FC236}">
                <a16:creationId xmlns:a16="http://schemas.microsoft.com/office/drawing/2014/main" id="{92244161-91E4-C9D1-5F98-8805A90A34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F8B6FF-457B-69AF-6690-9AF17666C1D0}"/>
              </a:ext>
            </a:extLst>
          </p:cNvPr>
          <p:cNvSpPr>
            <a:spLocks noGrp="1"/>
          </p:cNvSpPr>
          <p:nvPr>
            <p:ph type="sldNum" sz="quarter" idx="12"/>
          </p:nvPr>
        </p:nvSpPr>
        <p:spPr/>
        <p:txBody>
          <a:bodyPr/>
          <a:lstStyle/>
          <a:p>
            <a:fld id="{B505E409-2E61-4C6A-B483-E7E79C041457}" type="slidenum">
              <a:rPr lang="en-IN" smtClean="0"/>
              <a:t>‹#›</a:t>
            </a:fld>
            <a:endParaRPr lang="en-IN"/>
          </a:p>
        </p:txBody>
      </p:sp>
    </p:spTree>
    <p:extLst>
      <p:ext uri="{BB962C8B-B14F-4D97-AF65-F5344CB8AC3E}">
        <p14:creationId xmlns:p14="http://schemas.microsoft.com/office/powerpoint/2010/main" val="80762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B297F-FB77-101B-5A11-16D766B75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594936-AD94-6F09-69B5-8E5F41B8C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18E39-E967-8975-3EFB-EDFB6B0A5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598C9-CE90-42EA-84E5-C1C94EEA8176}" type="datetimeFigureOut">
              <a:rPr lang="en-IN" smtClean="0"/>
              <a:t>10-07-2024</a:t>
            </a:fld>
            <a:endParaRPr lang="en-IN"/>
          </a:p>
        </p:txBody>
      </p:sp>
      <p:sp>
        <p:nvSpPr>
          <p:cNvPr id="5" name="Footer Placeholder 4">
            <a:extLst>
              <a:ext uri="{FF2B5EF4-FFF2-40B4-BE49-F238E27FC236}">
                <a16:creationId xmlns:a16="http://schemas.microsoft.com/office/drawing/2014/main" id="{B5162783-B0D7-58C5-75F4-FFD5B8E83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E3C89E-D2B9-F2DB-6435-3B81ADFA1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5E409-2E61-4C6A-B483-E7E79C041457}" type="slidenum">
              <a:rPr lang="en-IN" smtClean="0"/>
              <a:t>‹#›</a:t>
            </a:fld>
            <a:endParaRPr lang="en-IN"/>
          </a:p>
        </p:txBody>
      </p:sp>
    </p:spTree>
    <p:extLst>
      <p:ext uri="{BB962C8B-B14F-4D97-AF65-F5344CB8AC3E}">
        <p14:creationId xmlns:p14="http://schemas.microsoft.com/office/powerpoint/2010/main" val="802873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microsoft.com/office/2007/relationships/diagramDrawing" Target="../diagrams/drawing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0" Type="http://schemas.openxmlformats.org/officeDocument/2006/relationships/diagramLayout" Target="../diagrams/layout2.xml"/><Relationship Id="rId4" Type="http://schemas.openxmlformats.org/officeDocument/2006/relationships/diagramLayout" Target="../diagrams/layout1.xml"/><Relationship Id="rId9" Type="http://schemas.openxmlformats.org/officeDocument/2006/relationships/diagramData" Target="../diagrams/data2.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8.xml"/><Relationship Id="rId13" Type="http://schemas.openxmlformats.org/officeDocument/2006/relationships/image" Target="../media/image6.png"/><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s>
</file>

<file path=ppt/slides/_rels/slide12.xml.rels><?xml version="1.0" encoding="UTF-8" standalone="yes"?>
<Relationships xmlns="http://schemas.openxmlformats.org/package/2006/relationships"><Relationship Id="rId8" Type="http://schemas.microsoft.com/office/2007/relationships/diagramDrawing" Target="../diagrams/drawing21.xml"/><Relationship Id="rId13" Type="http://schemas.microsoft.com/office/2007/relationships/diagramDrawing" Target="../diagrams/drawing22.xml"/><Relationship Id="rId3" Type="http://schemas.microsoft.com/office/2007/relationships/hdphoto" Target="../media/hdphoto3.wdp"/><Relationship Id="rId7" Type="http://schemas.openxmlformats.org/officeDocument/2006/relationships/diagramColors" Target="../diagrams/colors21.xml"/><Relationship Id="rId12" Type="http://schemas.openxmlformats.org/officeDocument/2006/relationships/diagramColors" Target="../diagrams/colors2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21.xml"/><Relationship Id="rId11" Type="http://schemas.openxmlformats.org/officeDocument/2006/relationships/diagramQuickStyle" Target="../diagrams/quickStyle22.xml"/><Relationship Id="rId5" Type="http://schemas.openxmlformats.org/officeDocument/2006/relationships/diagramLayout" Target="../diagrams/layout21.xml"/><Relationship Id="rId10" Type="http://schemas.openxmlformats.org/officeDocument/2006/relationships/diagramLayout" Target="../diagrams/layout22.xml"/><Relationship Id="rId4" Type="http://schemas.openxmlformats.org/officeDocument/2006/relationships/diagramData" Target="../diagrams/data21.xml"/><Relationship Id="rId9" Type="http://schemas.openxmlformats.org/officeDocument/2006/relationships/diagramData" Target="../diagrams/data22.xml"/></Relationships>
</file>

<file path=ppt/slides/_rels/slide13.xml.rels><?xml version="1.0" encoding="UTF-8" standalone="yes"?>
<Relationships xmlns="http://schemas.openxmlformats.org/package/2006/relationships"><Relationship Id="rId8" Type="http://schemas.microsoft.com/office/2007/relationships/diagramDrawing" Target="../diagrams/drawing23.xml"/><Relationship Id="rId13" Type="http://schemas.microsoft.com/office/2007/relationships/diagramDrawing" Target="../diagrams/drawing24.xml"/><Relationship Id="rId3" Type="http://schemas.microsoft.com/office/2007/relationships/hdphoto" Target="../media/hdphoto3.wdp"/><Relationship Id="rId7" Type="http://schemas.openxmlformats.org/officeDocument/2006/relationships/diagramColors" Target="../diagrams/colors23.xml"/><Relationship Id="rId12" Type="http://schemas.openxmlformats.org/officeDocument/2006/relationships/diagramColors" Target="../diagrams/colors24.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23.xml"/><Relationship Id="rId11" Type="http://schemas.openxmlformats.org/officeDocument/2006/relationships/diagramQuickStyle" Target="../diagrams/quickStyle24.xml"/><Relationship Id="rId5" Type="http://schemas.openxmlformats.org/officeDocument/2006/relationships/diagramLayout" Target="../diagrams/layout23.xml"/><Relationship Id="rId10" Type="http://schemas.openxmlformats.org/officeDocument/2006/relationships/diagramLayout" Target="../diagrams/layout24.xml"/><Relationship Id="rId4" Type="http://schemas.openxmlformats.org/officeDocument/2006/relationships/diagramData" Target="../diagrams/data23.xml"/><Relationship Id="rId9" Type="http://schemas.openxmlformats.org/officeDocument/2006/relationships/diagramData" Target="../diagrams/data2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3.jp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5.xml.rels><?xml version="1.0" encoding="UTF-8" standalone="yes"?>
<Relationships xmlns="http://schemas.openxmlformats.org/package/2006/relationships"><Relationship Id="rId8" Type="http://schemas.microsoft.com/office/2007/relationships/diagramDrawing" Target="../diagrams/drawing9.xml"/><Relationship Id="rId3" Type="http://schemas.microsoft.com/office/2007/relationships/hdphoto" Target="../media/hdphoto1.wdp"/><Relationship Id="rId7" Type="http://schemas.openxmlformats.org/officeDocument/2006/relationships/diagramColors" Target="../diagrams/colors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6.xml.rels><?xml version="1.0" encoding="UTF-8" standalone="yes"?>
<Relationships xmlns="http://schemas.openxmlformats.org/package/2006/relationships"><Relationship Id="rId8" Type="http://schemas.microsoft.com/office/2007/relationships/diagramDrawing" Target="../diagrams/drawing10.xml"/><Relationship Id="rId3" Type="http://schemas.microsoft.com/office/2007/relationships/hdphoto" Target="../media/hdphoto2.wdp"/><Relationship Id="rId7" Type="http://schemas.openxmlformats.org/officeDocument/2006/relationships/diagramColors" Target="../diagrams/colors10.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3F8C589-C40B-3537-7669-3B3532BF58DD}"/>
              </a:ext>
            </a:extLst>
          </p:cNvPr>
          <p:cNvGraphicFramePr/>
          <p:nvPr>
            <p:extLst>
              <p:ext uri="{D42A27DB-BD31-4B8C-83A1-F6EECF244321}">
                <p14:modId xmlns:p14="http://schemas.microsoft.com/office/powerpoint/2010/main" val="4144656058"/>
              </p:ext>
            </p:extLst>
          </p:nvPr>
        </p:nvGraphicFramePr>
        <p:xfrm>
          <a:off x="2399070" y="1122363"/>
          <a:ext cx="9144000" cy="238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descr="Ramaiah Logo">
            <a:extLst>
              <a:ext uri="{FF2B5EF4-FFF2-40B4-BE49-F238E27FC236}">
                <a16:creationId xmlns:a16="http://schemas.microsoft.com/office/drawing/2014/main" id="{52B3D3E8-A37A-BC28-E31F-999C9C5ABA09}"/>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2333" y="262285"/>
            <a:ext cx="2520315" cy="788035"/>
          </a:xfrm>
          <a:prstGeom prst="rect">
            <a:avLst/>
          </a:prstGeom>
          <a:noFill/>
          <a:ln>
            <a:noFill/>
          </a:ln>
        </p:spPr>
      </p:pic>
      <p:graphicFrame>
        <p:nvGraphicFramePr>
          <p:cNvPr id="7" name="Diagram 6">
            <a:extLst>
              <a:ext uri="{FF2B5EF4-FFF2-40B4-BE49-F238E27FC236}">
                <a16:creationId xmlns:a16="http://schemas.microsoft.com/office/drawing/2014/main" id="{BFCAD0FD-EB1B-0B83-862C-7E1CFE640931}"/>
              </a:ext>
            </a:extLst>
          </p:cNvPr>
          <p:cNvGraphicFramePr/>
          <p:nvPr>
            <p:extLst>
              <p:ext uri="{D42A27DB-BD31-4B8C-83A1-F6EECF244321}">
                <p14:modId xmlns:p14="http://schemas.microsoft.com/office/powerpoint/2010/main" val="2077032484"/>
              </p:ext>
            </p:extLst>
          </p:nvPr>
        </p:nvGraphicFramePr>
        <p:xfrm>
          <a:off x="2872648" y="3903406"/>
          <a:ext cx="8955557" cy="281202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31567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B9A0DC0-7EEF-0622-FEBD-4828862B0099}"/>
              </a:ext>
            </a:extLst>
          </p:cNvPr>
          <p:cNvGraphicFramePr/>
          <p:nvPr>
            <p:extLst>
              <p:ext uri="{D42A27DB-BD31-4B8C-83A1-F6EECF244321}">
                <p14:modId xmlns:p14="http://schemas.microsoft.com/office/powerpoint/2010/main" val="1035351918"/>
              </p:ext>
            </p:extLst>
          </p:nvPr>
        </p:nvGraphicFramePr>
        <p:xfrm>
          <a:off x="838200" y="365125"/>
          <a:ext cx="7420897" cy="146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9">
            <a:extLst>
              <a:ext uri="{FF2B5EF4-FFF2-40B4-BE49-F238E27FC236}">
                <a16:creationId xmlns:a16="http://schemas.microsoft.com/office/drawing/2014/main" id="{F2E7C4E8-4B30-221F-9972-C4CA89C8274F}"/>
              </a:ext>
            </a:extLst>
          </p:cNvPr>
          <p:cNvGraphicFramePr>
            <a:graphicFrameLocks noGrp="1"/>
          </p:cNvGraphicFramePr>
          <p:nvPr>
            <p:ph idx="1"/>
            <p:extLst>
              <p:ext uri="{D42A27DB-BD31-4B8C-83A1-F6EECF244321}">
                <p14:modId xmlns:p14="http://schemas.microsoft.com/office/powerpoint/2010/main" val="2459528037"/>
              </p:ext>
            </p:extLst>
          </p:nvPr>
        </p:nvGraphicFramePr>
        <p:xfrm>
          <a:off x="838200" y="1825625"/>
          <a:ext cx="7420897"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2" name="Picture 11">
            <a:extLst>
              <a:ext uri="{FF2B5EF4-FFF2-40B4-BE49-F238E27FC236}">
                <a16:creationId xmlns:a16="http://schemas.microsoft.com/office/drawing/2014/main" id="{81E53D56-6D42-D4E5-0D90-49AAB333CC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36078" y="365125"/>
            <a:ext cx="3598606" cy="6314927"/>
          </a:xfrm>
          <a:prstGeom prst="rect">
            <a:avLst/>
          </a:prstGeom>
        </p:spPr>
      </p:pic>
    </p:spTree>
    <p:extLst>
      <p:ext uri="{BB962C8B-B14F-4D97-AF65-F5344CB8AC3E}">
        <p14:creationId xmlns:p14="http://schemas.microsoft.com/office/powerpoint/2010/main" val="336476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6A0E60-DCFD-172E-179F-258A496C93A1}"/>
              </a:ext>
            </a:extLst>
          </p:cNvPr>
          <p:cNvGraphicFramePr/>
          <p:nvPr>
            <p:extLst>
              <p:ext uri="{D42A27DB-BD31-4B8C-83A1-F6EECF244321}">
                <p14:modId xmlns:p14="http://schemas.microsoft.com/office/powerpoint/2010/main" val="363626922"/>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0489A4C2-A975-EFFB-F1F7-3FBDE7CCFFF5}"/>
              </a:ext>
            </a:extLst>
          </p:cNvPr>
          <p:cNvGraphicFramePr>
            <a:graphicFrameLocks noGrp="1"/>
          </p:cNvGraphicFramePr>
          <p:nvPr>
            <p:ph idx="1"/>
            <p:extLst>
              <p:ext uri="{D42A27DB-BD31-4B8C-83A1-F6EECF244321}">
                <p14:modId xmlns:p14="http://schemas.microsoft.com/office/powerpoint/2010/main" val="21655311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1947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54719F7-0502-AD46-5342-4C5C3C94910A}"/>
              </a:ext>
            </a:extLst>
          </p:cNvPr>
          <p:cNvGraphicFramePr/>
          <p:nvPr>
            <p:extLst>
              <p:ext uri="{D42A27DB-BD31-4B8C-83A1-F6EECF244321}">
                <p14:modId xmlns:p14="http://schemas.microsoft.com/office/powerpoint/2010/main" val="3342746373"/>
              </p:ext>
            </p:extLst>
          </p:nvPr>
        </p:nvGraphicFramePr>
        <p:xfrm>
          <a:off x="838200" y="365125"/>
          <a:ext cx="10980174" cy="1325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Content Placeholder 1">
            <a:extLst>
              <a:ext uri="{FF2B5EF4-FFF2-40B4-BE49-F238E27FC236}">
                <a16:creationId xmlns:a16="http://schemas.microsoft.com/office/drawing/2014/main" id="{373149F3-B0A4-809D-4B02-388AF46DF5FA}"/>
              </a:ext>
            </a:extLst>
          </p:cNvPr>
          <p:cNvGraphicFramePr>
            <a:graphicFrameLocks noGrp="1"/>
          </p:cNvGraphicFramePr>
          <p:nvPr>
            <p:ph idx="1"/>
            <p:extLst>
              <p:ext uri="{D42A27DB-BD31-4B8C-83A1-F6EECF244321}">
                <p14:modId xmlns:p14="http://schemas.microsoft.com/office/powerpoint/2010/main" val="2749184953"/>
              </p:ext>
            </p:extLst>
          </p:nvPr>
        </p:nvGraphicFramePr>
        <p:xfrm>
          <a:off x="838199" y="1825625"/>
          <a:ext cx="11058833" cy="46672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64069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54719F7-0502-AD46-5342-4C5C3C94910A}"/>
              </a:ext>
            </a:extLst>
          </p:cNvPr>
          <p:cNvGraphicFramePr/>
          <p:nvPr>
            <p:extLst>
              <p:ext uri="{D42A27DB-BD31-4B8C-83A1-F6EECF244321}">
                <p14:modId xmlns:p14="http://schemas.microsoft.com/office/powerpoint/2010/main" val="105456237"/>
              </p:ext>
            </p:extLst>
          </p:nvPr>
        </p:nvGraphicFramePr>
        <p:xfrm>
          <a:off x="838200" y="365125"/>
          <a:ext cx="10891684" cy="1325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Content Placeholder 4">
            <a:extLst>
              <a:ext uri="{FF2B5EF4-FFF2-40B4-BE49-F238E27FC236}">
                <a16:creationId xmlns:a16="http://schemas.microsoft.com/office/drawing/2014/main" id="{7DE7225B-9723-5C8D-96B2-FEF8B9D518E0}"/>
              </a:ext>
            </a:extLst>
          </p:cNvPr>
          <p:cNvGraphicFramePr>
            <a:graphicFrameLocks noGrp="1"/>
          </p:cNvGraphicFramePr>
          <p:nvPr>
            <p:ph idx="1"/>
            <p:extLst>
              <p:ext uri="{D42A27DB-BD31-4B8C-83A1-F6EECF244321}">
                <p14:modId xmlns:p14="http://schemas.microsoft.com/office/powerpoint/2010/main" val="2111483826"/>
              </p:ext>
            </p:extLst>
          </p:nvPr>
        </p:nvGraphicFramePr>
        <p:xfrm>
          <a:off x="838200" y="1825625"/>
          <a:ext cx="10990006" cy="46672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66882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D4166A3-F690-4504-2321-50500A745A16}"/>
              </a:ext>
            </a:extLst>
          </p:cNvPr>
          <p:cNvGraphicFramePr/>
          <p:nvPr>
            <p:extLst>
              <p:ext uri="{D42A27DB-BD31-4B8C-83A1-F6EECF244321}">
                <p14:modId xmlns:p14="http://schemas.microsoft.com/office/powerpoint/2010/main" val="1365913175"/>
              </p:ext>
            </p:extLst>
          </p:nvPr>
        </p:nvGraphicFramePr>
        <p:xfrm>
          <a:off x="2989006" y="2035277"/>
          <a:ext cx="8364794" cy="1995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647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4CB9FA2-B6FA-8293-9BC9-86B738B560CF}"/>
              </a:ext>
            </a:extLst>
          </p:cNvPr>
          <p:cNvGraphicFramePr/>
          <p:nvPr>
            <p:extLst>
              <p:ext uri="{D42A27DB-BD31-4B8C-83A1-F6EECF244321}">
                <p14:modId xmlns:p14="http://schemas.microsoft.com/office/powerpoint/2010/main" val="4093682294"/>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605BD6C1-6B78-5D9F-02F5-1B22960AB315}"/>
              </a:ext>
            </a:extLst>
          </p:cNvPr>
          <p:cNvGraphicFramePr>
            <a:graphicFrameLocks noGrp="1"/>
          </p:cNvGraphicFramePr>
          <p:nvPr>
            <p:ph idx="1"/>
            <p:extLst>
              <p:ext uri="{D42A27DB-BD31-4B8C-83A1-F6EECF244321}">
                <p14:modId xmlns:p14="http://schemas.microsoft.com/office/powerpoint/2010/main" val="1342533790"/>
              </p:ext>
            </p:extLst>
          </p:nvPr>
        </p:nvGraphicFramePr>
        <p:xfrm>
          <a:off x="2438400" y="1946787"/>
          <a:ext cx="9517626" cy="40705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483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E22C576-E7E3-363D-5D7E-45FF33232E8D}"/>
              </a:ext>
            </a:extLst>
          </p:cNvPr>
          <p:cNvGraphicFramePr/>
          <p:nvPr>
            <p:extLst>
              <p:ext uri="{D42A27DB-BD31-4B8C-83A1-F6EECF244321}">
                <p14:modId xmlns:p14="http://schemas.microsoft.com/office/powerpoint/2010/main" val="1884671498"/>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Content Placeholder 4">
            <a:extLst>
              <a:ext uri="{FF2B5EF4-FFF2-40B4-BE49-F238E27FC236}">
                <a16:creationId xmlns:a16="http://schemas.microsoft.com/office/drawing/2014/main" id="{A982FF2E-4A54-195B-FB3A-E5276894648D}"/>
              </a:ext>
            </a:extLst>
          </p:cNvPr>
          <p:cNvGraphicFramePr>
            <a:graphicFrameLocks noGrp="1"/>
          </p:cNvGraphicFramePr>
          <p:nvPr>
            <p:ph idx="1"/>
            <p:extLst>
              <p:ext uri="{D42A27DB-BD31-4B8C-83A1-F6EECF244321}">
                <p14:modId xmlns:p14="http://schemas.microsoft.com/office/powerpoint/2010/main" val="4283850416"/>
              </p:ext>
            </p:extLst>
          </p:nvPr>
        </p:nvGraphicFramePr>
        <p:xfrm>
          <a:off x="2133600" y="1619149"/>
          <a:ext cx="9694606" cy="475215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34112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1EE0F51-A695-9110-A1B2-96B4185A709D}"/>
              </a:ext>
            </a:extLst>
          </p:cNvPr>
          <p:cNvGraphicFramePr/>
          <p:nvPr>
            <p:extLst>
              <p:ext uri="{D42A27DB-BD31-4B8C-83A1-F6EECF244321}">
                <p14:modId xmlns:p14="http://schemas.microsoft.com/office/powerpoint/2010/main" val="1639953607"/>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69845FF6-AF26-70DA-9C84-DE627CCF7CC0}"/>
              </a:ext>
            </a:extLst>
          </p:cNvPr>
          <p:cNvGraphicFramePr>
            <a:graphicFrameLocks noGrp="1"/>
          </p:cNvGraphicFramePr>
          <p:nvPr>
            <p:ph idx="1"/>
            <p:extLst>
              <p:ext uri="{D42A27DB-BD31-4B8C-83A1-F6EECF244321}">
                <p14:modId xmlns:p14="http://schemas.microsoft.com/office/powerpoint/2010/main" val="2572857394"/>
              </p:ext>
            </p:extLst>
          </p:nvPr>
        </p:nvGraphicFramePr>
        <p:xfrm>
          <a:off x="2064774" y="1946787"/>
          <a:ext cx="9289025" cy="40607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547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7A945FA-3565-BCB9-DA6E-7517896261D9}"/>
              </a:ext>
            </a:extLst>
          </p:cNvPr>
          <p:cNvGraphicFramePr/>
          <p:nvPr>
            <p:extLst>
              <p:ext uri="{D42A27DB-BD31-4B8C-83A1-F6EECF244321}">
                <p14:modId xmlns:p14="http://schemas.microsoft.com/office/powerpoint/2010/main" val="4090467174"/>
              </p:ext>
            </p:extLst>
          </p:nvPr>
        </p:nvGraphicFramePr>
        <p:xfrm>
          <a:off x="838200" y="365126"/>
          <a:ext cx="10515600" cy="10507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Content Placeholder 1">
            <a:extLst>
              <a:ext uri="{FF2B5EF4-FFF2-40B4-BE49-F238E27FC236}">
                <a16:creationId xmlns:a16="http://schemas.microsoft.com/office/drawing/2014/main" id="{C5E0EB8F-431B-6F2B-A145-6EC49BEF33F7}"/>
              </a:ext>
            </a:extLst>
          </p:cNvPr>
          <p:cNvGraphicFramePr>
            <a:graphicFrameLocks noGrp="1"/>
          </p:cNvGraphicFramePr>
          <p:nvPr>
            <p:ph idx="1"/>
            <p:extLst>
              <p:ext uri="{D42A27DB-BD31-4B8C-83A1-F6EECF244321}">
                <p14:modId xmlns:p14="http://schemas.microsoft.com/office/powerpoint/2010/main" val="1283218309"/>
              </p:ext>
            </p:extLst>
          </p:nvPr>
        </p:nvGraphicFramePr>
        <p:xfrm>
          <a:off x="838200" y="1632154"/>
          <a:ext cx="10515600" cy="4993022"/>
        </p:xfrm>
        <a:graphic>
          <a:graphicData uri="http://schemas.openxmlformats.org/drawingml/2006/table">
            <a:tbl>
              <a:tblPr firstRow="1" bandRow="1">
                <a:tableStyleId>{073A0DAA-6AF3-43AB-8588-CEC1D06C72B9}</a:tableStyleId>
              </a:tblPr>
              <a:tblGrid>
                <a:gridCol w="1708355">
                  <a:extLst>
                    <a:ext uri="{9D8B030D-6E8A-4147-A177-3AD203B41FA5}">
                      <a16:colId xmlns:a16="http://schemas.microsoft.com/office/drawing/2014/main" val="1378796687"/>
                    </a:ext>
                  </a:extLst>
                </a:gridCol>
                <a:gridCol w="3411793">
                  <a:extLst>
                    <a:ext uri="{9D8B030D-6E8A-4147-A177-3AD203B41FA5}">
                      <a16:colId xmlns:a16="http://schemas.microsoft.com/office/drawing/2014/main" val="1427768997"/>
                    </a:ext>
                  </a:extLst>
                </a:gridCol>
                <a:gridCol w="2766552">
                  <a:extLst>
                    <a:ext uri="{9D8B030D-6E8A-4147-A177-3AD203B41FA5}">
                      <a16:colId xmlns:a16="http://schemas.microsoft.com/office/drawing/2014/main" val="3872058669"/>
                    </a:ext>
                  </a:extLst>
                </a:gridCol>
                <a:gridCol w="2628900">
                  <a:extLst>
                    <a:ext uri="{9D8B030D-6E8A-4147-A177-3AD203B41FA5}">
                      <a16:colId xmlns:a16="http://schemas.microsoft.com/office/drawing/2014/main" val="764190141"/>
                    </a:ext>
                  </a:extLst>
                </a:gridCol>
              </a:tblGrid>
              <a:tr h="405181">
                <a:tc>
                  <a:txBody>
                    <a:bodyPr/>
                    <a:lstStyle/>
                    <a:p>
                      <a:pPr algn="ctr">
                        <a:lnSpc>
                          <a:spcPct val="150000"/>
                        </a:lnSpc>
                        <a:spcAft>
                          <a:spcPts val="800"/>
                        </a:spcAft>
                      </a:pPr>
                      <a:r>
                        <a:rPr lang="en-IN" sz="1400" b="1" kern="100" dirty="0">
                          <a:effectLst/>
                        </a:rPr>
                        <a:t>Technology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Description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Advantages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Disadvantages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5513940"/>
                  </a:ext>
                </a:extLst>
              </a:tr>
              <a:tr h="2223302">
                <a:tc>
                  <a:txBody>
                    <a:bodyPr/>
                    <a:lstStyle/>
                    <a:p>
                      <a:pPr algn="just">
                        <a:lnSpc>
                          <a:spcPct val="150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Manual traffic control management</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kern="100" dirty="0">
                          <a:solidFill>
                            <a:schemeClr val="tx1"/>
                          </a:solidFill>
                          <a:effectLst/>
                          <a:latin typeface="Times New Roman" panose="02020603050405020304" pitchFamily="18" charset="0"/>
                          <a:cs typeface="Times New Roman" panose="02020603050405020304" pitchFamily="18" charset="0"/>
                        </a:rPr>
                        <a:t>Manual traffic control management involves the direct intervention of traffic personnel or officers to regulate the flow of vehicles and pedestrians at intersections, road junctions.</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1.Easy to implement</a:t>
                      </a:r>
                    </a:p>
                    <a:p>
                      <a:pPr marL="0" lvl="0" indent="0" algn="just">
                        <a:lnSpc>
                          <a:spcPct val="150000"/>
                        </a:lnSpc>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2.Less chances of error due to human involvement</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1.Time Consuming </a:t>
                      </a:r>
                    </a:p>
                    <a:p>
                      <a:pPr marL="0" lvl="0" indent="0" algn="just">
                        <a:lnSpc>
                          <a:spcPct val="150000"/>
                        </a:lnSpc>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2.It is possible that accidents happen on the crossings</a:t>
                      </a:r>
                    </a:p>
                    <a:p>
                      <a:pPr marL="0" lvl="0" indent="0" algn="just">
                        <a:lnSpc>
                          <a:spcPct val="150000"/>
                        </a:lnSpc>
                        <a:spcAft>
                          <a:spcPts val="800"/>
                        </a:spcAft>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3.Chances of conflicts are very high Emergency vehicles have only one human to communicate</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0187879"/>
                  </a:ext>
                </a:extLst>
              </a:tr>
              <a:tr h="2071336">
                <a:tc>
                  <a:txBody>
                    <a:bodyPr/>
                    <a:lstStyle/>
                    <a:p>
                      <a:pPr algn="just">
                        <a:lnSpc>
                          <a:spcPct val="150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Infrared Sensor (IR)</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600" kern="100" dirty="0">
                          <a:solidFill>
                            <a:schemeClr val="tx1"/>
                          </a:solidFill>
                          <a:effectLst/>
                          <a:latin typeface="Times New Roman" panose="02020603050405020304" pitchFamily="18" charset="0"/>
                          <a:cs typeface="Times New Roman" panose="02020603050405020304" pitchFamily="18" charset="0"/>
                        </a:rPr>
                        <a:t>Roadside sensors will detect density at a particular lane. Whenever any lane is crowded than other lanes then that busy lane will get more time to pass the vehicle.</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buFont typeface="+mj-lt"/>
                        <a:buNone/>
                      </a:pPr>
                      <a:r>
                        <a:rPr lang="en-US" sz="1600" kern="100" dirty="0">
                          <a:solidFill>
                            <a:schemeClr val="tx1"/>
                          </a:solidFill>
                          <a:effectLst/>
                          <a:latin typeface="Times New Roman" panose="02020603050405020304" pitchFamily="18" charset="0"/>
                          <a:cs typeface="Times New Roman" panose="02020603050405020304" pitchFamily="18" charset="0"/>
                        </a:rPr>
                        <a:t>1.By detecting the density at each lane, the system can dynamically adjust traffic signal timings to allocate more green time to congested lanes</a:t>
                      </a:r>
                    </a:p>
                  </a:txBody>
                  <a:tcPr marL="68580" marR="68580" marT="0" marB="0"/>
                </a:tc>
                <a:tc>
                  <a:txBody>
                    <a:bodyPr/>
                    <a:lstStyle/>
                    <a:p>
                      <a:pPr marL="0" lvl="0" indent="0" algn="just">
                        <a:lnSpc>
                          <a:spcPct val="150000"/>
                        </a:lnSpc>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1.Initial setup cost is high</a:t>
                      </a:r>
                    </a:p>
                    <a:p>
                      <a:pPr marL="0" lvl="0" indent="0" algn="just">
                        <a:lnSpc>
                          <a:spcPct val="150000"/>
                        </a:lnSpc>
                        <a:spcAft>
                          <a:spcPts val="800"/>
                        </a:spcAft>
                        <a:buFont typeface="+mj-lt"/>
                        <a:buNone/>
                      </a:pPr>
                      <a:r>
                        <a:rPr lang="en-IN" sz="1600" kern="100" dirty="0">
                          <a:solidFill>
                            <a:schemeClr val="tx1"/>
                          </a:solidFill>
                          <a:effectLst/>
                          <a:latin typeface="Times New Roman" panose="02020603050405020304" pitchFamily="18" charset="0"/>
                          <a:cs typeface="Times New Roman" panose="02020603050405020304" pitchFamily="18" charset="0"/>
                        </a:rPr>
                        <a:t>2.An emergency cannot be automated and normally requires human intervention.</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5026295"/>
                  </a:ext>
                </a:extLst>
              </a:tr>
            </a:tbl>
          </a:graphicData>
        </a:graphic>
      </p:graphicFrame>
    </p:spTree>
    <p:extLst>
      <p:ext uri="{BB962C8B-B14F-4D97-AF65-F5344CB8AC3E}">
        <p14:creationId xmlns:p14="http://schemas.microsoft.com/office/powerpoint/2010/main" val="396876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7A945FA-3565-BCB9-DA6E-7517896261D9}"/>
              </a:ext>
            </a:extLst>
          </p:cNvPr>
          <p:cNvGraphicFramePr/>
          <p:nvPr>
            <p:extLst>
              <p:ext uri="{D42A27DB-BD31-4B8C-83A1-F6EECF244321}">
                <p14:modId xmlns:p14="http://schemas.microsoft.com/office/powerpoint/2010/main" val="3211129888"/>
              </p:ext>
            </p:extLst>
          </p:nvPr>
        </p:nvGraphicFramePr>
        <p:xfrm>
          <a:off x="838200" y="365126"/>
          <a:ext cx="10515600" cy="1040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Content Placeholder 5">
            <a:extLst>
              <a:ext uri="{FF2B5EF4-FFF2-40B4-BE49-F238E27FC236}">
                <a16:creationId xmlns:a16="http://schemas.microsoft.com/office/drawing/2014/main" id="{85E8A969-8890-69EF-B4CF-033565598D8E}"/>
              </a:ext>
            </a:extLst>
          </p:cNvPr>
          <p:cNvGraphicFramePr>
            <a:graphicFrameLocks noGrp="1"/>
          </p:cNvGraphicFramePr>
          <p:nvPr>
            <p:ph idx="1"/>
            <p:extLst>
              <p:ext uri="{D42A27DB-BD31-4B8C-83A1-F6EECF244321}">
                <p14:modId xmlns:p14="http://schemas.microsoft.com/office/powerpoint/2010/main" val="2984480675"/>
              </p:ext>
            </p:extLst>
          </p:nvPr>
        </p:nvGraphicFramePr>
        <p:xfrm>
          <a:off x="533399" y="1524000"/>
          <a:ext cx="10950676" cy="4912018"/>
        </p:xfrm>
        <a:graphic>
          <a:graphicData uri="http://schemas.openxmlformats.org/drawingml/2006/table">
            <a:tbl>
              <a:tblPr firstRow="1" bandRow="1">
                <a:tableStyleId>{073A0DAA-6AF3-43AB-8588-CEC1D06C72B9}</a:tableStyleId>
              </a:tblPr>
              <a:tblGrid>
                <a:gridCol w="1482214">
                  <a:extLst>
                    <a:ext uri="{9D8B030D-6E8A-4147-A177-3AD203B41FA5}">
                      <a16:colId xmlns:a16="http://schemas.microsoft.com/office/drawing/2014/main" val="891294575"/>
                    </a:ext>
                  </a:extLst>
                </a:gridCol>
                <a:gridCol w="3628103">
                  <a:extLst>
                    <a:ext uri="{9D8B030D-6E8A-4147-A177-3AD203B41FA5}">
                      <a16:colId xmlns:a16="http://schemas.microsoft.com/office/drawing/2014/main" val="270384618"/>
                    </a:ext>
                  </a:extLst>
                </a:gridCol>
                <a:gridCol w="3102690">
                  <a:extLst>
                    <a:ext uri="{9D8B030D-6E8A-4147-A177-3AD203B41FA5}">
                      <a16:colId xmlns:a16="http://schemas.microsoft.com/office/drawing/2014/main" val="3400958608"/>
                    </a:ext>
                  </a:extLst>
                </a:gridCol>
                <a:gridCol w="2737669">
                  <a:extLst>
                    <a:ext uri="{9D8B030D-6E8A-4147-A177-3AD203B41FA5}">
                      <a16:colId xmlns:a16="http://schemas.microsoft.com/office/drawing/2014/main" val="83664908"/>
                    </a:ext>
                  </a:extLst>
                </a:gridCol>
              </a:tblGrid>
              <a:tr h="323929">
                <a:tc>
                  <a:txBody>
                    <a:bodyPr/>
                    <a:lstStyle/>
                    <a:p>
                      <a:pPr algn="ctr">
                        <a:lnSpc>
                          <a:spcPct val="150000"/>
                        </a:lnSpc>
                        <a:spcAft>
                          <a:spcPts val="800"/>
                        </a:spcAft>
                      </a:pPr>
                      <a:r>
                        <a:rPr lang="en-IN" sz="1400" b="1" kern="100" dirty="0">
                          <a:effectLst/>
                        </a:rPr>
                        <a:t>Technology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Description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Advantages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b="1" kern="100" dirty="0">
                          <a:effectLst/>
                        </a:rPr>
                        <a:t>Disadvantages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6395225"/>
                  </a:ext>
                </a:extLst>
              </a:tr>
              <a:tr h="2066366">
                <a:tc>
                  <a:txBody>
                    <a:bodyPr/>
                    <a:lstStyle/>
                    <a:p>
                      <a:pPr algn="just">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Ultrasonic sensors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Array of ultrasonic sensors equipped at roadside for monitoring traffic levels. Roadside sensors are detecting vehicles and find the traffic level at that lane. The data sensed continuous and send to controller for detecting traffic levels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buFont typeface="+mj-lt"/>
                        <a:buNone/>
                      </a:pPr>
                      <a:r>
                        <a:rPr lang="en-US" sz="1600" kern="100" dirty="0">
                          <a:effectLst/>
                          <a:latin typeface="Times New Roman" panose="02020603050405020304" pitchFamily="18" charset="0"/>
                          <a:cs typeface="Times New Roman" panose="02020603050405020304" pitchFamily="18" charset="0"/>
                        </a:rPr>
                        <a:t>1.Based on the traffic levels detected by the sensors, traffic signal timings can be dynamically adjusted to optimize traffic flow and reduce congestion.</a:t>
                      </a:r>
                    </a:p>
                    <a:p>
                      <a:pPr marL="342900" lvl="0" indent="-342900" algn="just">
                        <a:lnSpc>
                          <a:spcPct val="150000"/>
                        </a:lnSpc>
                        <a:buFont typeface="+mj-lt"/>
                        <a:buAutoNum type="arabicPeriod"/>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spcAft>
                          <a:spcPts val="800"/>
                        </a:spcAft>
                        <a:buFont typeface="+mj-lt"/>
                        <a:buNone/>
                      </a:pPr>
                      <a:r>
                        <a:rPr lang="en-US" sz="1600" kern="100" dirty="0">
                          <a:effectLst/>
                          <a:latin typeface="Times New Roman" panose="02020603050405020304" pitchFamily="18" charset="0"/>
                          <a:cs typeface="Times New Roman" panose="02020603050405020304" pitchFamily="18" charset="0"/>
                        </a:rPr>
                        <a:t>1.The range of ultrasonic sensors is limited, which may require multiple sensors to cover larger area, increasing installation and maintenance costs.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9142882"/>
                  </a:ext>
                </a:extLst>
              </a:tr>
              <a:tr h="2437344">
                <a:tc>
                  <a:txBody>
                    <a:bodyPr/>
                    <a:lstStyle/>
                    <a:p>
                      <a:pPr algn="just">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RFID Tag</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kern="100" dirty="0">
                          <a:effectLst/>
                          <a:latin typeface="Times New Roman" panose="02020603050405020304" pitchFamily="18" charset="0"/>
                          <a:cs typeface="Times New Roman" panose="02020603050405020304" pitchFamily="18" charset="0"/>
                        </a:rPr>
                        <a:t>When the ambulance is detected by the help of RFID tag the green signal is given for the ambulance so it can reach hospital soon.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buFont typeface="+mj-lt"/>
                        <a:buNone/>
                      </a:pPr>
                      <a:r>
                        <a:rPr lang="en-US" sz="1600" kern="100" dirty="0">
                          <a:effectLst/>
                          <a:latin typeface="Times New Roman" panose="02020603050405020304" pitchFamily="18" charset="0"/>
                          <a:cs typeface="Times New Roman" panose="02020603050405020304" pitchFamily="18" charset="0"/>
                        </a:rPr>
                        <a:t>1.The system ensures that ambulances can reach their destination quickly, reducing response times and potentially saving lives.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50000"/>
                        </a:lnSpc>
                        <a:spcAft>
                          <a:spcPts val="800"/>
                        </a:spcAft>
                        <a:buFont typeface="+mj-lt"/>
                        <a:buNone/>
                      </a:pPr>
                      <a:r>
                        <a:rPr lang="en-US" sz="1600" kern="100" dirty="0">
                          <a:effectLst/>
                          <a:latin typeface="Times New Roman" panose="02020603050405020304" pitchFamily="18" charset="0"/>
                          <a:cs typeface="Times New Roman" panose="02020603050405020304" pitchFamily="18" charset="0"/>
                        </a:rPr>
                        <a:t>1.The effectiveness of the system relies heavily on the reliability of technology components such as sensors, communication networks, and traffic control algorithms</a:t>
                      </a:r>
                    </a:p>
                  </a:txBody>
                  <a:tcPr marL="68580" marR="68580" marT="0" marB="0"/>
                </a:tc>
                <a:extLst>
                  <a:ext uri="{0D108BD9-81ED-4DB2-BD59-A6C34878D82A}">
                    <a16:rowId xmlns:a16="http://schemas.microsoft.com/office/drawing/2014/main" val="519351702"/>
                  </a:ext>
                </a:extLst>
              </a:tr>
            </a:tbl>
          </a:graphicData>
        </a:graphic>
      </p:graphicFrame>
    </p:spTree>
    <p:extLst>
      <p:ext uri="{BB962C8B-B14F-4D97-AF65-F5344CB8AC3E}">
        <p14:creationId xmlns:p14="http://schemas.microsoft.com/office/powerpoint/2010/main" val="329074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B9A0DC0-7EEF-0622-FEBD-4828862B0099}"/>
              </a:ext>
            </a:extLst>
          </p:cNvPr>
          <p:cNvGraphicFramePr/>
          <p:nvPr>
            <p:extLst>
              <p:ext uri="{D42A27DB-BD31-4B8C-83A1-F6EECF244321}">
                <p14:modId xmlns:p14="http://schemas.microsoft.com/office/powerpoint/2010/main" val="3631860745"/>
              </p:ext>
            </p:extLst>
          </p:nvPr>
        </p:nvGraphicFramePr>
        <p:xfrm>
          <a:off x="838200" y="365125"/>
          <a:ext cx="10515600" cy="146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ontent Placeholder 1">
            <a:extLst>
              <a:ext uri="{FF2B5EF4-FFF2-40B4-BE49-F238E27FC236}">
                <a16:creationId xmlns:a16="http://schemas.microsoft.com/office/drawing/2014/main" id="{A7B34CF3-3779-7282-6E68-C905A2FEB6EA}"/>
              </a:ext>
            </a:extLst>
          </p:cNvPr>
          <p:cNvGraphicFramePr>
            <a:graphicFrameLocks noGrp="1"/>
          </p:cNvGraphicFramePr>
          <p:nvPr>
            <p:ph idx="1"/>
            <p:extLst>
              <p:ext uri="{D42A27DB-BD31-4B8C-83A1-F6EECF244321}">
                <p14:modId xmlns:p14="http://schemas.microsoft.com/office/powerpoint/2010/main" val="3364298326"/>
              </p:ext>
            </p:extLst>
          </p:nvPr>
        </p:nvGraphicFramePr>
        <p:xfrm>
          <a:off x="838200" y="1825625"/>
          <a:ext cx="10515600" cy="47718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5721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B9A0DC0-7EEF-0622-FEBD-4828862B0099}"/>
              </a:ext>
            </a:extLst>
          </p:cNvPr>
          <p:cNvGraphicFramePr/>
          <p:nvPr>
            <p:extLst>
              <p:ext uri="{D42A27DB-BD31-4B8C-83A1-F6EECF244321}">
                <p14:modId xmlns:p14="http://schemas.microsoft.com/office/powerpoint/2010/main" val="3831315096"/>
              </p:ext>
            </p:extLst>
          </p:nvPr>
        </p:nvGraphicFramePr>
        <p:xfrm>
          <a:off x="838200" y="365125"/>
          <a:ext cx="10515600" cy="146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5DD8A873-C9E6-FA48-5CF6-7FE23E9ECC12}"/>
              </a:ext>
            </a:extLst>
          </p:cNvPr>
          <p:cNvGraphicFramePr>
            <a:graphicFrameLocks noGrp="1"/>
          </p:cNvGraphicFramePr>
          <p:nvPr>
            <p:ph idx="1"/>
            <p:extLst>
              <p:ext uri="{D42A27DB-BD31-4B8C-83A1-F6EECF244321}">
                <p14:modId xmlns:p14="http://schemas.microsoft.com/office/powerpoint/2010/main" val="2774251640"/>
              </p:ext>
            </p:extLst>
          </p:nvPr>
        </p:nvGraphicFramePr>
        <p:xfrm>
          <a:off x="2418734" y="2143431"/>
          <a:ext cx="9606118" cy="40335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5188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B9A0DC0-7EEF-0622-FEBD-4828862B0099}"/>
              </a:ext>
            </a:extLst>
          </p:cNvPr>
          <p:cNvGraphicFramePr/>
          <p:nvPr>
            <p:extLst>
              <p:ext uri="{D42A27DB-BD31-4B8C-83A1-F6EECF244321}">
                <p14:modId xmlns:p14="http://schemas.microsoft.com/office/powerpoint/2010/main" val="390715329"/>
              </p:ext>
            </p:extLst>
          </p:nvPr>
        </p:nvGraphicFramePr>
        <p:xfrm>
          <a:off x="838200" y="365125"/>
          <a:ext cx="10515600" cy="146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ontent Placeholder 1">
            <a:extLst>
              <a:ext uri="{FF2B5EF4-FFF2-40B4-BE49-F238E27FC236}">
                <a16:creationId xmlns:a16="http://schemas.microsoft.com/office/drawing/2014/main" id="{2F91B03E-0380-13CD-3B1E-16CFD0DD13D9}"/>
              </a:ext>
            </a:extLst>
          </p:cNvPr>
          <p:cNvGraphicFramePr>
            <a:graphicFrameLocks noGrp="1"/>
          </p:cNvGraphicFramePr>
          <p:nvPr>
            <p:ph idx="1"/>
            <p:extLst>
              <p:ext uri="{D42A27DB-BD31-4B8C-83A1-F6EECF244321}">
                <p14:modId xmlns:p14="http://schemas.microsoft.com/office/powerpoint/2010/main" val="3508008703"/>
              </p:ext>
            </p:extLst>
          </p:nvPr>
        </p:nvGraphicFramePr>
        <p:xfrm>
          <a:off x="2283550" y="2379406"/>
          <a:ext cx="9446340" cy="38172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87659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494</TotalTime>
  <Words>1203</Words>
  <Application>Microsoft Office PowerPoint</Application>
  <PresentationFormat>Widescreen</PresentationFormat>
  <Paragraphs>86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19</cp:revision>
  <dcterms:created xsi:type="dcterms:W3CDTF">2024-04-26T16:54:29Z</dcterms:created>
  <dcterms:modified xsi:type="dcterms:W3CDTF">2024-07-10T12:25:29Z</dcterms:modified>
</cp:coreProperties>
</file>