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5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1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2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9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14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5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2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5C6F1-C435-4211-B5E0-73B564CAA79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FF438-4A91-4E5D-841E-440716A4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48A9-F4B6-AF91-F901-A9FB3FD5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40311"/>
            <a:ext cx="6815669" cy="1646354"/>
          </a:xfrm>
        </p:spPr>
        <p:txBody>
          <a:bodyPr/>
          <a:lstStyle/>
          <a:p>
            <a:r>
              <a:rPr lang="en-IN" sz="4800" b="1" kern="0" dirty="0" err="1">
                <a:effectLst/>
                <a:ea typeface="Times New Roman" panose="02020603050405020304" pitchFamily="18" charset="0"/>
              </a:rPr>
              <a:t>Techplement</a:t>
            </a:r>
            <a:br>
              <a:rPr lang="en-IN" dirty="0"/>
            </a:br>
            <a:r>
              <a:rPr lang="en-US" sz="4400" b="1" dirty="0"/>
              <a:t>Python Developer Intern 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B76E-383C-9FC5-86B5-9BCAC05F5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065" y="3657594"/>
            <a:ext cx="2664815" cy="1320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Komal S </a:t>
            </a:r>
            <a:r>
              <a:rPr lang="en-US" dirty="0" err="1"/>
              <a:t>Kallanagoudar</a:t>
            </a:r>
            <a:endParaRPr lang="en-US" dirty="0"/>
          </a:p>
          <a:p>
            <a:r>
              <a:rPr lang="en-US" dirty="0"/>
              <a:t>1MS22MC016</a:t>
            </a:r>
          </a:p>
          <a:p>
            <a:endParaRPr lang="en-IN" dirty="0"/>
          </a:p>
        </p:txBody>
      </p:sp>
      <p:pic>
        <p:nvPicPr>
          <p:cNvPr id="4" name="Picture 3" descr="Ramaiah Logo">
            <a:extLst>
              <a:ext uri="{FF2B5EF4-FFF2-40B4-BE49-F238E27FC236}">
                <a16:creationId xmlns:a16="http://schemas.microsoft.com/office/drawing/2014/main" id="{F8290224-C160-D29A-3054-560FE2F861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6" y="321279"/>
            <a:ext cx="2903199" cy="90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A57541-878B-3439-BE72-04551E09A146}"/>
              </a:ext>
            </a:extLst>
          </p:cNvPr>
          <p:cNvSpPr txBox="1">
            <a:spLocks/>
          </p:cNvSpPr>
          <p:nvPr/>
        </p:nvSpPr>
        <p:spPr>
          <a:xfrm>
            <a:off x="2039905" y="3657594"/>
            <a:ext cx="2664816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     Guide:		Prof. Abhishek K L</a:t>
            </a:r>
          </a:p>
          <a:p>
            <a:r>
              <a:rPr lang="en-US" dirty="0"/>
              <a:t>       Assistant Professor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87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824-D4B3-9BB0-81D1-3CE38F61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5895-D075-C8BA-337B-DD1614F1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of the Internship</a:t>
            </a:r>
          </a:p>
          <a:p>
            <a:r>
              <a:rPr lang="en-US" dirty="0"/>
              <a:t>Company Profile</a:t>
            </a:r>
          </a:p>
          <a:p>
            <a:r>
              <a:rPr lang="en-US" dirty="0"/>
              <a:t>Work Responsibilities during the Internship</a:t>
            </a:r>
          </a:p>
          <a:p>
            <a:r>
              <a:rPr lang="en-US" dirty="0"/>
              <a:t>Skills Learned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FEB4-25B5-6112-AE3A-5304006F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Of The Internship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154B-F19A-1EB7-25FA-3667B1C6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Advanced Python Programming Skills</a:t>
            </a:r>
          </a:p>
          <a:p>
            <a:r>
              <a:rPr lang="en-US" dirty="0"/>
              <a:t>Learn and Apply Advanced Python Features and Libraries</a:t>
            </a:r>
          </a:p>
          <a:p>
            <a:r>
              <a:rPr lang="en-US" dirty="0"/>
              <a:t>Write Efficient, Clean, and Maintainable Code</a:t>
            </a:r>
          </a:p>
          <a:p>
            <a:r>
              <a:rPr lang="en-US" dirty="0"/>
              <a:t>Work on Real-World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8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77A-0E84-9AD4-EF71-BAA272A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Profile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7EB3-20B2-B3B5-3214-B31169B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kern="0" dirty="0" err="1">
                <a:effectLst/>
                <a:ea typeface="Times New Roman" panose="02020603050405020304" pitchFamily="18" charset="0"/>
              </a:rPr>
              <a:t>Techplement</a:t>
            </a:r>
            <a:r>
              <a:rPr lang="en-IN" kern="0" dirty="0">
                <a:effectLst/>
                <a:ea typeface="Times New Roman" panose="02020603050405020304" pitchFamily="18" charset="0"/>
              </a:rPr>
              <a:t> is a Software Development and Services Company</a:t>
            </a:r>
          </a:p>
          <a:p>
            <a:r>
              <a:rPr lang="en-IN" kern="0" dirty="0">
                <a:ea typeface="Times New Roman" panose="02020603050405020304" pitchFamily="18" charset="0"/>
              </a:rPr>
              <a:t>M</a:t>
            </a:r>
            <a:r>
              <a:rPr lang="en-IN" kern="0" dirty="0">
                <a:effectLst/>
                <a:ea typeface="Times New Roman" panose="02020603050405020304" pitchFamily="18" charset="0"/>
              </a:rPr>
              <a:t>ission of </a:t>
            </a:r>
            <a:r>
              <a:rPr lang="en-IN" kern="0" dirty="0" err="1">
                <a:effectLst/>
                <a:ea typeface="Times New Roman" panose="02020603050405020304" pitchFamily="18" charset="0"/>
              </a:rPr>
              <a:t>Techplement</a:t>
            </a:r>
            <a:r>
              <a:rPr lang="en-IN" kern="0" dirty="0">
                <a:effectLst/>
                <a:ea typeface="Times New Roman" panose="02020603050405020304" pitchFamily="18" charset="0"/>
              </a:rPr>
              <a:t> is to deliver exceptional technology solutions that exceed expectations and catalyse success for clients</a:t>
            </a:r>
          </a:p>
          <a:p>
            <a:r>
              <a:rPr lang="en-IN" kern="0" dirty="0"/>
              <a:t>Internship Duration : 1/05/2024 to 31/05/2024 </a:t>
            </a:r>
          </a:p>
          <a:p>
            <a:r>
              <a:rPr lang="en-IN" kern="0" dirty="0"/>
              <a:t>Guide : Rahul K, Project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5597-22EF-13AA-A6B0-88D9784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Responsibilities During The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87E7-1F07-4D30-8831-F3FA4A84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: Python Developer Intern</a:t>
            </a:r>
          </a:p>
          <a:p>
            <a:r>
              <a:rPr lang="en-US" dirty="0"/>
              <a:t>Week 1 : Develop a command-line tool for generating random password</a:t>
            </a:r>
          </a:p>
          <a:p>
            <a:r>
              <a:rPr lang="en-US" dirty="0"/>
              <a:t>Week 2-4 : The image recognition and object detection system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78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142-189F-1B07-B162-5470F60E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FAC4-7894-EB2D-BCF4-66552802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YOLO model Implementation and Deployment</a:t>
            </a:r>
          </a:p>
          <a:p>
            <a:r>
              <a:rPr lang="en-US" dirty="0"/>
              <a:t>User Interface Design using Flask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1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C563-4DE3-DF92-467F-B4AFAD91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16A8-DDF9-7203-1DB4-84B7DEDB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of Machine Learning and Deep Learning</a:t>
            </a:r>
          </a:p>
          <a:p>
            <a:r>
              <a:rPr lang="en-IN" dirty="0"/>
              <a:t>Model Implementation and Deployment</a:t>
            </a:r>
          </a:p>
          <a:p>
            <a:r>
              <a:rPr lang="en-US" dirty="0"/>
              <a:t>Continuous Learning and Professional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D9D8E-3A3A-855D-2839-10B898C3EEE9}"/>
              </a:ext>
            </a:extLst>
          </p:cNvPr>
          <p:cNvSpPr txBox="1"/>
          <p:nvPr/>
        </p:nvSpPr>
        <p:spPr>
          <a:xfrm>
            <a:off x="3195485" y="2921168"/>
            <a:ext cx="6115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6328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177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Techplement Python Developer Intern </vt:lpstr>
      <vt:lpstr>Agenda:</vt:lpstr>
      <vt:lpstr>Objectives Of The Internship</vt:lpstr>
      <vt:lpstr>Company Profile</vt:lpstr>
      <vt:lpstr>Work Responsibilities During The Internship</vt:lpstr>
      <vt:lpstr>Skills Learned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Master of Computer Applications IV Semester Code:  MCAIN  Python Developer Inter </dc:title>
  <dc:creator>ASUS</dc:creator>
  <cp:lastModifiedBy>ASUS</cp:lastModifiedBy>
  <cp:revision>13</cp:revision>
  <dcterms:created xsi:type="dcterms:W3CDTF">2024-06-05T08:06:59Z</dcterms:created>
  <dcterms:modified xsi:type="dcterms:W3CDTF">2024-06-08T06:27:14Z</dcterms:modified>
</cp:coreProperties>
</file>