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68" r:id="rId3"/>
    <p:sldId id="269" r:id="rId4"/>
    <p:sldId id="262" r:id="rId5"/>
    <p:sldId id="263" r:id="rId6"/>
    <p:sldId id="264" r:id="rId7"/>
    <p:sldId id="265" r:id="rId8"/>
    <p:sldId id="261" r:id="rId9"/>
    <p:sldId id="273" r:id="rId10"/>
    <p:sldId id="275" r:id="rId11"/>
    <p:sldId id="276" r:id="rId12"/>
    <p:sldId id="277" r:id="rId13"/>
    <p:sldId id="278" r:id="rId14"/>
    <p:sldId id="279" r:id="rId15"/>
    <p:sldId id="280" r:id="rId16"/>
    <p:sldId id="270" r:id="rId17"/>
    <p:sldId id="271" r:id="rId18"/>
    <p:sldId id="272"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5.xml.rels><?xml version="1.0" encoding="UTF-8" standalone="yes"?>
<Relationships xmlns="http://schemas.openxmlformats.org/package/2006/relationships"><Relationship Id="rId1" Type="http://schemas.openxmlformats.org/officeDocument/2006/relationships/image" Target="../media/image5.png"/></Relationships>
</file>

<file path=ppt/diagrams/_rels/data17.xml.rels><?xml version="1.0" encoding="UTF-8" standalone="yes"?>
<Relationships xmlns="http://schemas.openxmlformats.org/package/2006/relationships"><Relationship Id="rId1" Type="http://schemas.openxmlformats.org/officeDocument/2006/relationships/image" Target="../media/image6.png"/></Relationships>
</file>

<file path=ppt/diagrams/_rels/data19.xml.rels><?xml version="1.0" encoding="UTF-8" standalone="yes"?>
<Relationships xmlns="http://schemas.openxmlformats.org/package/2006/relationships"><Relationship Id="rId1" Type="http://schemas.openxmlformats.org/officeDocument/2006/relationships/image" Target="../media/image7.jpg"/></Relationships>
</file>

<file path=ppt/diagrams/_rels/data21.xml.rels><?xml version="1.0" encoding="UTF-8" standalone="yes"?>
<Relationships xmlns="http://schemas.openxmlformats.org/package/2006/relationships"><Relationship Id="rId1" Type="http://schemas.openxmlformats.org/officeDocument/2006/relationships/image" Target="../media/image8.jpg"/></Relationships>
</file>

<file path=ppt/diagrams/_rels/data22.xml.rels><?xml version="1.0" encoding="UTF-8" standalone="yes"?>
<Relationships xmlns="http://schemas.openxmlformats.org/package/2006/relationships"><Relationship Id="rId1" Type="http://schemas.openxmlformats.org/officeDocument/2006/relationships/image" Target="../media/image9.png"/></Relationships>
</file>

<file path=ppt/diagrams/_rels/data28.xml.rels><?xml version="1.0" encoding="UTF-8" standalone="yes"?>
<Relationships xmlns="http://schemas.openxmlformats.org/package/2006/relationships"><Relationship Id="rId3" Type="http://schemas.openxmlformats.org/officeDocument/2006/relationships/hyperlink" Target="https://www.ijsr.net/archive/v10i3/SR21222190144.pdf" TargetMode="External"/><Relationship Id="rId2" Type="http://schemas.openxmlformats.org/officeDocument/2006/relationships/hyperlink" Target="https://www.hindawi.com/journals/wcmc/2021/6627217/" TargetMode="External"/><Relationship Id="rId1" Type="http://schemas.openxmlformats.org/officeDocument/2006/relationships/hyperlink" Target="https://ieeexplore.ieee.org/document/9362753" TargetMode="External"/><Relationship Id="rId4" Type="http://schemas.openxmlformats.org/officeDocument/2006/relationships/hyperlink" Target="https://ieeexplore.ieee.org/document/8343528" TargetMode="External"/></Relationships>
</file>

<file path=ppt/diagrams/_rels/data30.xml.rels><?xml version="1.0" encoding="UTF-8" standalone="yes"?>
<Relationships xmlns="http://schemas.openxmlformats.org/package/2006/relationships"><Relationship Id="rId3" Type="http://schemas.openxmlformats.org/officeDocument/2006/relationships/hyperlink" Target="https://ieeexplore.ieee.org/document/10211847" TargetMode="External"/><Relationship Id="rId2" Type="http://schemas.openxmlformats.org/officeDocument/2006/relationships/hyperlink" Target="https://ieeexplore.ieee.org/document/8553760" TargetMode="External"/><Relationship Id="rId1" Type="http://schemas.openxmlformats.org/officeDocument/2006/relationships/hyperlink" Target="https://ieeexplore.ieee.org/document/9587520" TargetMode="External"/><Relationship Id="rId4" Type="http://schemas.openxmlformats.org/officeDocument/2006/relationships/hyperlink" Target="https://www.irjet.net/archives/V5/i6/IRJET-V5I675.pdf" TargetMode="External"/></Relationships>
</file>

<file path=ppt/diagrams/_rels/data32.xml.rels><?xml version="1.0" encoding="UTF-8" standalone="yes"?>
<Relationships xmlns="http://schemas.openxmlformats.org/package/2006/relationships"><Relationship Id="rId3" Type="http://schemas.openxmlformats.org/officeDocument/2006/relationships/hyperlink" Target="https://ieeexplore.ieee.org/document/10140942" TargetMode="External"/><Relationship Id="rId2" Type="http://schemas.openxmlformats.org/officeDocument/2006/relationships/hyperlink" Target="https://ieeexplore.ieee.org/document/9250904" TargetMode="External"/><Relationship Id="rId1" Type="http://schemas.openxmlformats.org/officeDocument/2006/relationships/hyperlink" Target="https://ieeexplore.ieee.org/document/9587585" TargetMode="External"/><Relationship Id="rId5" Type="http://schemas.openxmlformats.org/officeDocument/2006/relationships/hyperlink" Target="https://ieeexplore.ieee.org/document/7917920" TargetMode="External"/><Relationship Id="rId4" Type="http://schemas.openxmlformats.org/officeDocument/2006/relationships/hyperlink" Target="https://ijiset.com/vol2/v2s4/IJISET_V2_I4_209.pdf" TargetMode="External"/></Relationships>
</file>

<file path=ppt/diagrams/_rels/drawing15.xml.rels><?xml version="1.0" encoding="UTF-8" standalone="yes"?>
<Relationships xmlns="http://schemas.openxmlformats.org/package/2006/relationships"><Relationship Id="rId1" Type="http://schemas.openxmlformats.org/officeDocument/2006/relationships/image" Target="../media/image5.png"/></Relationships>
</file>

<file path=ppt/diagrams/_rels/drawing17.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9.xml.rels><?xml version="1.0" encoding="UTF-8" standalone="yes"?>
<Relationships xmlns="http://schemas.openxmlformats.org/package/2006/relationships"><Relationship Id="rId1" Type="http://schemas.openxmlformats.org/officeDocument/2006/relationships/image" Target="../media/image7.jpg"/></Relationships>
</file>

<file path=ppt/diagrams/_rels/drawing21.xml.rels><?xml version="1.0" encoding="UTF-8" standalone="yes"?>
<Relationships xmlns="http://schemas.openxmlformats.org/package/2006/relationships"><Relationship Id="rId1" Type="http://schemas.openxmlformats.org/officeDocument/2006/relationships/image" Target="../media/image8.jpg"/></Relationships>
</file>

<file path=ppt/diagrams/_rels/drawing22.xml.rels><?xml version="1.0" encoding="UTF-8" standalone="yes"?>
<Relationships xmlns="http://schemas.openxmlformats.org/package/2006/relationships"><Relationship Id="rId1" Type="http://schemas.openxmlformats.org/officeDocument/2006/relationships/image" Target="../media/image9.png"/></Relationships>
</file>

<file path=ppt/diagrams/_rels/drawing28.xml.rels><?xml version="1.0" encoding="UTF-8" standalone="yes"?>
<Relationships xmlns="http://schemas.openxmlformats.org/package/2006/relationships"><Relationship Id="rId3" Type="http://schemas.openxmlformats.org/officeDocument/2006/relationships/hyperlink" Target="https://www.ijsr.net/archive/v10i3/SR21222190144.pdf" TargetMode="External"/><Relationship Id="rId2" Type="http://schemas.openxmlformats.org/officeDocument/2006/relationships/hyperlink" Target="https://www.hindawi.com/journals/wcmc/2021/6627217/" TargetMode="External"/><Relationship Id="rId1" Type="http://schemas.openxmlformats.org/officeDocument/2006/relationships/hyperlink" Target="https://ieeexplore.ieee.org/document/9362753" TargetMode="External"/><Relationship Id="rId4" Type="http://schemas.openxmlformats.org/officeDocument/2006/relationships/hyperlink" Target="https://ieeexplore.ieee.org/document/8343528" TargetMode="External"/></Relationships>
</file>

<file path=ppt/diagrams/_rels/drawing30.xml.rels><?xml version="1.0" encoding="UTF-8" standalone="yes"?>
<Relationships xmlns="http://schemas.openxmlformats.org/package/2006/relationships"><Relationship Id="rId3" Type="http://schemas.openxmlformats.org/officeDocument/2006/relationships/hyperlink" Target="https://ieeexplore.ieee.org/document/10211847" TargetMode="External"/><Relationship Id="rId2" Type="http://schemas.openxmlformats.org/officeDocument/2006/relationships/hyperlink" Target="https://ieeexplore.ieee.org/document/8553760" TargetMode="External"/><Relationship Id="rId1" Type="http://schemas.openxmlformats.org/officeDocument/2006/relationships/hyperlink" Target="https://ieeexplore.ieee.org/document/9587520" TargetMode="External"/><Relationship Id="rId4" Type="http://schemas.openxmlformats.org/officeDocument/2006/relationships/hyperlink" Target="https://www.irjet.net/archives/V5/i6/IRJET-V5I675.pdf" TargetMode="External"/></Relationships>
</file>

<file path=ppt/diagrams/_rels/drawing32.xml.rels><?xml version="1.0" encoding="UTF-8" standalone="yes"?>
<Relationships xmlns="http://schemas.openxmlformats.org/package/2006/relationships"><Relationship Id="rId3" Type="http://schemas.openxmlformats.org/officeDocument/2006/relationships/hyperlink" Target="https://ieeexplore.ieee.org/document/10140942" TargetMode="External"/><Relationship Id="rId2" Type="http://schemas.openxmlformats.org/officeDocument/2006/relationships/hyperlink" Target="https://ieeexplore.ieee.org/document/9250904" TargetMode="External"/><Relationship Id="rId1" Type="http://schemas.openxmlformats.org/officeDocument/2006/relationships/hyperlink" Target="https://ieeexplore.ieee.org/document/9587585" TargetMode="External"/><Relationship Id="rId5" Type="http://schemas.openxmlformats.org/officeDocument/2006/relationships/hyperlink" Target="https://ieeexplore.ieee.org/document/7917920" TargetMode="External"/><Relationship Id="rId4" Type="http://schemas.openxmlformats.org/officeDocument/2006/relationships/hyperlink" Target="https://ijiset.com/vol2/v2s4/IJISET_V2_I4_209.pdf" TargetMode="Externa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76E8E-770C-4DA0-9D35-C5AD49E4E8EC}" type="doc">
      <dgm:prSet loTypeId="urn:microsoft.com/office/officeart/2005/8/layout/vList2" loCatId="list" qsTypeId="urn:microsoft.com/office/officeart/2005/8/quickstyle/3d4" qsCatId="3D" csTypeId="urn:microsoft.com/office/officeart/2005/8/colors/accent0_2" csCatId="mainScheme"/>
      <dgm:spPr/>
      <dgm:t>
        <a:bodyPr/>
        <a:lstStyle/>
        <a:p>
          <a:endParaRPr lang="en-IN"/>
        </a:p>
      </dgm:t>
    </dgm:pt>
    <dgm:pt modelId="{5B94939A-50F6-4C90-87EC-43BE6E5D3117}">
      <dgm:prSet/>
      <dgm:spPr/>
      <dgm:t>
        <a:bodyPr/>
        <a:lstStyle/>
        <a:p>
          <a:pPr algn="ctr"/>
          <a:r>
            <a:rPr lang="en-US" baseline="0" dirty="0"/>
            <a:t>SmartFlow: Integrated Emergency Vehicle Detection and Traffic Rule Monitoring System</a:t>
          </a:r>
          <a:endParaRPr lang="en-IN" dirty="0"/>
        </a:p>
      </dgm:t>
    </dgm:pt>
    <dgm:pt modelId="{93B0E0C2-3787-421E-9FED-48194F93EEEE}" type="parTrans" cxnId="{5193E0DF-C285-4BF6-8950-CC4054E38F8D}">
      <dgm:prSet/>
      <dgm:spPr/>
      <dgm:t>
        <a:bodyPr/>
        <a:lstStyle/>
        <a:p>
          <a:endParaRPr lang="en-IN"/>
        </a:p>
      </dgm:t>
    </dgm:pt>
    <dgm:pt modelId="{D612D7B7-62B2-42B8-AE99-56E6E16163EF}" type="sibTrans" cxnId="{5193E0DF-C285-4BF6-8950-CC4054E38F8D}">
      <dgm:prSet/>
      <dgm:spPr/>
      <dgm:t>
        <a:bodyPr/>
        <a:lstStyle/>
        <a:p>
          <a:endParaRPr lang="en-IN"/>
        </a:p>
      </dgm:t>
    </dgm:pt>
    <dgm:pt modelId="{8B533206-3DC0-4997-9BD0-7BA3B8D7120A}" type="pres">
      <dgm:prSet presAssocID="{CFA76E8E-770C-4DA0-9D35-C5AD49E4E8EC}" presName="linear" presStyleCnt="0">
        <dgm:presLayoutVars>
          <dgm:animLvl val="lvl"/>
          <dgm:resizeHandles val="exact"/>
        </dgm:presLayoutVars>
      </dgm:prSet>
      <dgm:spPr/>
    </dgm:pt>
    <dgm:pt modelId="{9E0B6217-E20F-4890-A874-C0B7310946F3}" type="pres">
      <dgm:prSet presAssocID="{5B94939A-50F6-4C90-87EC-43BE6E5D3117}" presName="parentText" presStyleLbl="node1" presStyleIdx="0" presStyleCnt="1">
        <dgm:presLayoutVars>
          <dgm:chMax val="0"/>
          <dgm:bulletEnabled val="1"/>
        </dgm:presLayoutVars>
      </dgm:prSet>
      <dgm:spPr/>
    </dgm:pt>
  </dgm:ptLst>
  <dgm:cxnLst>
    <dgm:cxn modelId="{8E7A1867-388F-42E5-A256-AD9436A17CCA}" type="presOf" srcId="{5B94939A-50F6-4C90-87EC-43BE6E5D3117}" destId="{9E0B6217-E20F-4890-A874-C0B7310946F3}" srcOrd="0" destOrd="0" presId="urn:microsoft.com/office/officeart/2005/8/layout/vList2"/>
    <dgm:cxn modelId="{732D9D4A-61AD-409A-A9DF-117F39180E60}" type="presOf" srcId="{CFA76E8E-770C-4DA0-9D35-C5AD49E4E8EC}" destId="{8B533206-3DC0-4997-9BD0-7BA3B8D7120A}" srcOrd="0" destOrd="0" presId="urn:microsoft.com/office/officeart/2005/8/layout/vList2"/>
    <dgm:cxn modelId="{5193E0DF-C285-4BF6-8950-CC4054E38F8D}" srcId="{CFA76E8E-770C-4DA0-9D35-C5AD49E4E8EC}" destId="{5B94939A-50F6-4C90-87EC-43BE6E5D3117}" srcOrd="0" destOrd="0" parTransId="{93B0E0C2-3787-421E-9FED-48194F93EEEE}" sibTransId="{D612D7B7-62B2-42B8-AE99-56E6E16163EF}"/>
    <dgm:cxn modelId="{7FB4DB21-830B-45E1-92EB-D440C9507D38}" type="presParOf" srcId="{8B533206-3DC0-4997-9BD0-7BA3B8D7120A}" destId="{9E0B6217-E20F-4890-A874-C0B7310946F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947E02D-58DE-407C-9E61-1C4F6875D275}" type="doc">
      <dgm:prSet loTypeId="urn:microsoft.com/office/officeart/2005/8/layout/architecture" loCatId="relationship" qsTypeId="urn:microsoft.com/office/officeart/2005/8/quickstyle/3d4" qsCatId="3D" csTypeId="urn:microsoft.com/office/officeart/2005/8/colors/accent0_2" csCatId="mainScheme"/>
      <dgm:spPr/>
      <dgm:t>
        <a:bodyPr/>
        <a:lstStyle/>
        <a:p>
          <a:endParaRPr lang="en-IN"/>
        </a:p>
      </dgm:t>
    </dgm:pt>
    <dgm:pt modelId="{F25088AF-5C53-4558-BAB1-D3348981EA3D}">
      <dgm:prSet/>
      <dgm:spPr/>
      <dgm:t>
        <a:bodyPr/>
        <a:lstStyle/>
        <a:p>
          <a:r>
            <a:rPr lang="en-IN" baseline="0" dirty="0"/>
            <a:t>Literature survey</a:t>
          </a:r>
          <a:endParaRPr lang="en-IN" dirty="0"/>
        </a:p>
      </dgm:t>
    </dgm:pt>
    <dgm:pt modelId="{430DC8A1-08CF-490A-8663-72A26C1811D9}" type="parTrans" cxnId="{2FC71C7D-37C4-42D8-9222-D1CA878526AD}">
      <dgm:prSet/>
      <dgm:spPr/>
      <dgm:t>
        <a:bodyPr/>
        <a:lstStyle/>
        <a:p>
          <a:endParaRPr lang="en-IN"/>
        </a:p>
      </dgm:t>
    </dgm:pt>
    <dgm:pt modelId="{B1078BB9-492E-4D45-8820-D673A6398EF9}" type="sibTrans" cxnId="{2FC71C7D-37C4-42D8-9222-D1CA878526AD}">
      <dgm:prSet/>
      <dgm:spPr/>
      <dgm:t>
        <a:bodyPr/>
        <a:lstStyle/>
        <a:p>
          <a:endParaRPr lang="en-IN"/>
        </a:p>
      </dgm:t>
    </dgm:pt>
    <dgm:pt modelId="{EFC98C61-937B-4E45-8487-B88ABF48938E}" type="pres">
      <dgm:prSet presAssocID="{C947E02D-58DE-407C-9E61-1C4F6875D275}" presName="Name0" presStyleCnt="0">
        <dgm:presLayoutVars>
          <dgm:chPref val="1"/>
          <dgm:dir/>
          <dgm:animOne val="branch"/>
          <dgm:animLvl val="lvl"/>
          <dgm:resizeHandles/>
        </dgm:presLayoutVars>
      </dgm:prSet>
      <dgm:spPr/>
    </dgm:pt>
    <dgm:pt modelId="{EB954834-262F-4811-9E7A-5B05F9186F1E}" type="pres">
      <dgm:prSet presAssocID="{F25088AF-5C53-4558-BAB1-D3348981EA3D}" presName="vertOne" presStyleCnt="0"/>
      <dgm:spPr/>
    </dgm:pt>
    <dgm:pt modelId="{1FBFB165-079B-4E9D-9E37-FB095B0E6238}" type="pres">
      <dgm:prSet presAssocID="{F25088AF-5C53-4558-BAB1-D3348981EA3D}" presName="txOne" presStyleLbl="node0" presStyleIdx="0" presStyleCnt="1">
        <dgm:presLayoutVars>
          <dgm:chPref val="3"/>
        </dgm:presLayoutVars>
      </dgm:prSet>
      <dgm:spPr/>
    </dgm:pt>
    <dgm:pt modelId="{3087964E-C3EA-4349-88C4-82754BB9626A}" type="pres">
      <dgm:prSet presAssocID="{F25088AF-5C53-4558-BAB1-D3348981EA3D}" presName="horzOne" presStyleCnt="0"/>
      <dgm:spPr/>
    </dgm:pt>
  </dgm:ptLst>
  <dgm:cxnLst>
    <dgm:cxn modelId="{2FC71C7D-37C4-42D8-9222-D1CA878526AD}" srcId="{C947E02D-58DE-407C-9E61-1C4F6875D275}" destId="{F25088AF-5C53-4558-BAB1-D3348981EA3D}" srcOrd="0" destOrd="0" parTransId="{430DC8A1-08CF-490A-8663-72A26C1811D9}" sibTransId="{B1078BB9-492E-4D45-8820-D673A6398EF9}"/>
    <dgm:cxn modelId="{B93B8C8F-471B-493B-A7B7-85D0FAB5C17E}" type="presOf" srcId="{C947E02D-58DE-407C-9E61-1C4F6875D275}" destId="{EFC98C61-937B-4E45-8487-B88ABF48938E}" srcOrd="0" destOrd="0" presId="urn:microsoft.com/office/officeart/2005/8/layout/architecture"/>
    <dgm:cxn modelId="{22D735AF-254F-47D1-9BD7-E931FFC43437}" type="presOf" srcId="{F25088AF-5C53-4558-BAB1-D3348981EA3D}" destId="{1FBFB165-079B-4E9D-9E37-FB095B0E6238}" srcOrd="0" destOrd="0" presId="urn:microsoft.com/office/officeart/2005/8/layout/architecture"/>
    <dgm:cxn modelId="{0680DBF1-0821-4C91-A1CD-21ED38B0E17A}" type="presParOf" srcId="{EFC98C61-937B-4E45-8487-B88ABF48938E}" destId="{EB954834-262F-4811-9E7A-5B05F9186F1E}" srcOrd="0" destOrd="0" presId="urn:microsoft.com/office/officeart/2005/8/layout/architecture"/>
    <dgm:cxn modelId="{C342B1C7-2374-4E4F-8806-631846AD3CA9}" type="presParOf" srcId="{EB954834-262F-4811-9E7A-5B05F9186F1E}" destId="{1FBFB165-079B-4E9D-9E37-FB095B0E6238}" srcOrd="0" destOrd="0" presId="urn:microsoft.com/office/officeart/2005/8/layout/architecture"/>
    <dgm:cxn modelId="{31018C3D-512A-47BA-860C-FF60ECEA19A9}" type="presParOf" srcId="{EB954834-262F-4811-9E7A-5B05F9186F1E}" destId="{3087964E-C3EA-4349-88C4-82754BB9626A}"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0ECECC-C1AF-4CE1-92F2-8DFB9E86ACDF}" type="doc">
      <dgm:prSet loTypeId="urn:microsoft.com/office/officeart/2005/8/layout/architecture" loCatId="relationship" qsTypeId="urn:microsoft.com/office/officeart/2005/8/quickstyle/3d4" qsCatId="3D" csTypeId="urn:microsoft.com/office/officeart/2005/8/colors/accent0_2" csCatId="mainScheme" phldr="1"/>
      <dgm:spPr/>
      <dgm:t>
        <a:bodyPr/>
        <a:lstStyle/>
        <a:p>
          <a:endParaRPr lang="en-IN"/>
        </a:p>
      </dgm:t>
    </dgm:pt>
    <dgm:pt modelId="{56D4D998-5CEE-4AFD-AE5C-D7CC3B127C12}">
      <dgm:prSet/>
      <dgm:spPr/>
      <dgm:t>
        <a:bodyPr/>
        <a:lstStyle/>
        <a:p>
          <a:r>
            <a:rPr lang="en-IN" baseline="0" dirty="0"/>
            <a:t>Literature survey</a:t>
          </a:r>
          <a:endParaRPr lang="en-IN" dirty="0"/>
        </a:p>
      </dgm:t>
    </dgm:pt>
    <dgm:pt modelId="{C71141BC-1F83-4E43-BC0B-1EE22D6901D4}" type="parTrans" cxnId="{1197CFE9-880A-45E6-9E63-579C085B0D77}">
      <dgm:prSet/>
      <dgm:spPr/>
      <dgm:t>
        <a:bodyPr/>
        <a:lstStyle/>
        <a:p>
          <a:endParaRPr lang="en-IN"/>
        </a:p>
      </dgm:t>
    </dgm:pt>
    <dgm:pt modelId="{5DE63B39-0A91-4E5F-900F-2E8288B70352}" type="sibTrans" cxnId="{1197CFE9-880A-45E6-9E63-579C085B0D77}">
      <dgm:prSet/>
      <dgm:spPr/>
      <dgm:t>
        <a:bodyPr/>
        <a:lstStyle/>
        <a:p>
          <a:endParaRPr lang="en-IN"/>
        </a:p>
      </dgm:t>
    </dgm:pt>
    <dgm:pt modelId="{C7FCE8F9-485C-4624-8D7B-FB9A8D604BE6}" type="pres">
      <dgm:prSet presAssocID="{FE0ECECC-C1AF-4CE1-92F2-8DFB9E86ACDF}" presName="Name0" presStyleCnt="0">
        <dgm:presLayoutVars>
          <dgm:chPref val="1"/>
          <dgm:dir/>
          <dgm:animOne val="branch"/>
          <dgm:animLvl val="lvl"/>
          <dgm:resizeHandles/>
        </dgm:presLayoutVars>
      </dgm:prSet>
      <dgm:spPr/>
    </dgm:pt>
    <dgm:pt modelId="{31254BBD-2BB2-4BFB-9EA6-05307AC91A45}" type="pres">
      <dgm:prSet presAssocID="{56D4D998-5CEE-4AFD-AE5C-D7CC3B127C12}" presName="vertOne" presStyleCnt="0"/>
      <dgm:spPr/>
    </dgm:pt>
    <dgm:pt modelId="{34542DC3-DA42-4FC9-9670-B42F7F097D0C}" type="pres">
      <dgm:prSet presAssocID="{56D4D998-5CEE-4AFD-AE5C-D7CC3B127C12}" presName="txOne" presStyleLbl="node0" presStyleIdx="0" presStyleCnt="1">
        <dgm:presLayoutVars>
          <dgm:chPref val="3"/>
        </dgm:presLayoutVars>
      </dgm:prSet>
      <dgm:spPr/>
    </dgm:pt>
    <dgm:pt modelId="{7DF490CF-0631-447E-94AF-4F24D59BC465}" type="pres">
      <dgm:prSet presAssocID="{56D4D998-5CEE-4AFD-AE5C-D7CC3B127C12}" presName="horzOne" presStyleCnt="0"/>
      <dgm:spPr/>
    </dgm:pt>
  </dgm:ptLst>
  <dgm:cxnLst>
    <dgm:cxn modelId="{FA99DCC5-792F-44A1-9E45-4C850EBCEE01}" type="presOf" srcId="{FE0ECECC-C1AF-4CE1-92F2-8DFB9E86ACDF}" destId="{C7FCE8F9-485C-4624-8D7B-FB9A8D604BE6}" srcOrd="0" destOrd="0" presId="urn:microsoft.com/office/officeart/2005/8/layout/architecture"/>
    <dgm:cxn modelId="{AE195BE7-D664-4585-8CB7-3751A4AE4CC7}" type="presOf" srcId="{56D4D998-5CEE-4AFD-AE5C-D7CC3B127C12}" destId="{34542DC3-DA42-4FC9-9670-B42F7F097D0C}" srcOrd="0" destOrd="0" presId="urn:microsoft.com/office/officeart/2005/8/layout/architecture"/>
    <dgm:cxn modelId="{1197CFE9-880A-45E6-9E63-579C085B0D77}" srcId="{FE0ECECC-C1AF-4CE1-92F2-8DFB9E86ACDF}" destId="{56D4D998-5CEE-4AFD-AE5C-D7CC3B127C12}" srcOrd="0" destOrd="0" parTransId="{C71141BC-1F83-4E43-BC0B-1EE22D6901D4}" sibTransId="{5DE63B39-0A91-4E5F-900F-2E8288B70352}"/>
    <dgm:cxn modelId="{ED8F6A6B-4529-440A-81B7-F7535B29EF9C}" type="presParOf" srcId="{C7FCE8F9-485C-4624-8D7B-FB9A8D604BE6}" destId="{31254BBD-2BB2-4BFB-9EA6-05307AC91A45}" srcOrd="0" destOrd="0" presId="urn:microsoft.com/office/officeart/2005/8/layout/architecture"/>
    <dgm:cxn modelId="{05DBF773-86D6-47F9-BDAD-35D0F5462D1F}" type="presParOf" srcId="{31254BBD-2BB2-4BFB-9EA6-05307AC91A45}" destId="{34542DC3-DA42-4FC9-9670-B42F7F097D0C}" srcOrd="0" destOrd="0" presId="urn:microsoft.com/office/officeart/2005/8/layout/architecture"/>
    <dgm:cxn modelId="{AA3ED0C2-83F7-4E70-944F-7F0C8E37B46D}" type="presParOf" srcId="{31254BBD-2BB2-4BFB-9EA6-05307AC91A45}" destId="{7DF490CF-0631-447E-94AF-4F24D59BC465}"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F0BC2E7-46A7-4490-9D16-36A22F5FFC42}" type="doc">
      <dgm:prSet loTypeId="urn:microsoft.com/office/officeart/2005/8/layout/architecture" loCatId="relationship" qsTypeId="urn:microsoft.com/office/officeart/2005/8/quickstyle/3d4" qsCatId="3D" csTypeId="urn:microsoft.com/office/officeart/2005/8/colors/accent0_2" csCatId="mainScheme" phldr="1"/>
      <dgm:spPr/>
      <dgm:t>
        <a:bodyPr/>
        <a:lstStyle/>
        <a:p>
          <a:endParaRPr lang="en-IN"/>
        </a:p>
      </dgm:t>
    </dgm:pt>
    <dgm:pt modelId="{F4569D1C-5D83-4D68-90CC-C168E2966FFD}">
      <dgm:prSet/>
      <dgm:spPr/>
      <dgm:t>
        <a:bodyPr/>
        <a:lstStyle/>
        <a:p>
          <a:r>
            <a:rPr lang="en-US" baseline="0" dirty="0"/>
            <a:t>Gaps Identified</a:t>
          </a:r>
          <a:endParaRPr lang="en-IN" dirty="0"/>
        </a:p>
      </dgm:t>
    </dgm:pt>
    <dgm:pt modelId="{31351E01-776D-4AD1-AB42-E8920EF7EB8A}" type="parTrans" cxnId="{3A4812F3-4AA3-4729-B962-A24850B8C5EE}">
      <dgm:prSet/>
      <dgm:spPr/>
      <dgm:t>
        <a:bodyPr/>
        <a:lstStyle/>
        <a:p>
          <a:endParaRPr lang="en-IN"/>
        </a:p>
      </dgm:t>
    </dgm:pt>
    <dgm:pt modelId="{F495FAE0-7D63-4964-812C-FEF6EEE5A1AB}" type="sibTrans" cxnId="{3A4812F3-4AA3-4729-B962-A24850B8C5EE}">
      <dgm:prSet/>
      <dgm:spPr/>
      <dgm:t>
        <a:bodyPr/>
        <a:lstStyle/>
        <a:p>
          <a:endParaRPr lang="en-IN"/>
        </a:p>
      </dgm:t>
    </dgm:pt>
    <dgm:pt modelId="{A71C70F3-1022-45B9-B825-F1CB77258DD5}" type="pres">
      <dgm:prSet presAssocID="{9F0BC2E7-46A7-4490-9D16-36A22F5FFC42}" presName="Name0" presStyleCnt="0">
        <dgm:presLayoutVars>
          <dgm:chPref val="1"/>
          <dgm:dir/>
          <dgm:animOne val="branch"/>
          <dgm:animLvl val="lvl"/>
          <dgm:resizeHandles/>
        </dgm:presLayoutVars>
      </dgm:prSet>
      <dgm:spPr/>
    </dgm:pt>
    <dgm:pt modelId="{BCEE60A9-B969-45DB-A563-B5FAFB55E6ED}" type="pres">
      <dgm:prSet presAssocID="{F4569D1C-5D83-4D68-90CC-C168E2966FFD}" presName="vertOne" presStyleCnt="0"/>
      <dgm:spPr/>
    </dgm:pt>
    <dgm:pt modelId="{195AB032-4B5E-4523-B800-66B51ACEC670}" type="pres">
      <dgm:prSet presAssocID="{F4569D1C-5D83-4D68-90CC-C168E2966FFD}" presName="txOne" presStyleLbl="node0" presStyleIdx="0" presStyleCnt="1">
        <dgm:presLayoutVars>
          <dgm:chPref val="3"/>
        </dgm:presLayoutVars>
      </dgm:prSet>
      <dgm:spPr/>
    </dgm:pt>
    <dgm:pt modelId="{E7BEA84F-E81E-43D4-B7B0-85C234347697}" type="pres">
      <dgm:prSet presAssocID="{F4569D1C-5D83-4D68-90CC-C168E2966FFD}" presName="horzOne" presStyleCnt="0"/>
      <dgm:spPr/>
    </dgm:pt>
  </dgm:ptLst>
  <dgm:cxnLst>
    <dgm:cxn modelId="{7FD0EFB9-730A-4D13-9ED0-59A196A6BBC8}" type="presOf" srcId="{9F0BC2E7-46A7-4490-9D16-36A22F5FFC42}" destId="{A71C70F3-1022-45B9-B825-F1CB77258DD5}" srcOrd="0" destOrd="0" presId="urn:microsoft.com/office/officeart/2005/8/layout/architecture"/>
    <dgm:cxn modelId="{0C45F0E2-7737-474E-93C9-7C545CBC8B6A}" type="presOf" srcId="{F4569D1C-5D83-4D68-90CC-C168E2966FFD}" destId="{195AB032-4B5E-4523-B800-66B51ACEC670}" srcOrd="0" destOrd="0" presId="urn:microsoft.com/office/officeart/2005/8/layout/architecture"/>
    <dgm:cxn modelId="{3A4812F3-4AA3-4729-B962-A24850B8C5EE}" srcId="{9F0BC2E7-46A7-4490-9D16-36A22F5FFC42}" destId="{F4569D1C-5D83-4D68-90CC-C168E2966FFD}" srcOrd="0" destOrd="0" parTransId="{31351E01-776D-4AD1-AB42-E8920EF7EB8A}" sibTransId="{F495FAE0-7D63-4964-812C-FEF6EEE5A1AB}"/>
    <dgm:cxn modelId="{875E43F8-3AC8-4037-BE36-2FB771DBBCC1}" type="presParOf" srcId="{A71C70F3-1022-45B9-B825-F1CB77258DD5}" destId="{BCEE60A9-B969-45DB-A563-B5FAFB55E6ED}" srcOrd="0" destOrd="0" presId="urn:microsoft.com/office/officeart/2005/8/layout/architecture"/>
    <dgm:cxn modelId="{D27E7E54-D1FB-4A8A-A7DF-8EFF1506BCCD}" type="presParOf" srcId="{BCEE60A9-B969-45DB-A563-B5FAFB55E6ED}" destId="{195AB032-4B5E-4523-B800-66B51ACEC670}" srcOrd="0" destOrd="0" presId="urn:microsoft.com/office/officeart/2005/8/layout/architecture"/>
    <dgm:cxn modelId="{4439134C-F6FA-456A-A65B-D18A2AD7D173}" type="presParOf" srcId="{BCEE60A9-B969-45DB-A563-B5FAFB55E6ED}" destId="{E7BEA84F-E81E-43D4-B7B0-85C234347697}"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7AAA5E3-D54A-445C-A981-0F9621F6B3D2}" type="doc">
      <dgm:prSet loTypeId="urn:microsoft.com/office/officeart/2005/8/layout/hList6" loCatId="list" qsTypeId="urn:microsoft.com/office/officeart/2005/8/quickstyle/3d1" qsCatId="3D" csTypeId="urn:microsoft.com/office/officeart/2005/8/colors/colorful2" csCatId="colorful" phldr="1"/>
      <dgm:spPr/>
      <dgm:t>
        <a:bodyPr/>
        <a:lstStyle/>
        <a:p>
          <a:endParaRPr lang="en-IN"/>
        </a:p>
      </dgm:t>
    </dgm:pt>
    <dgm:pt modelId="{38FABAFA-A720-40EF-AFBD-624E3074BC79}">
      <dgm:prSet/>
      <dgm:spPr/>
      <dgm:t>
        <a:bodyPr/>
        <a:lstStyle/>
        <a:p>
          <a:r>
            <a:rPr lang="en-US" baseline="0" dirty="0"/>
            <a:t>Dealing with traffic is common among all the papers mentioned.</a:t>
          </a:r>
          <a:endParaRPr lang="en-IN" dirty="0"/>
        </a:p>
      </dgm:t>
    </dgm:pt>
    <dgm:pt modelId="{2DD5BA30-9E78-4B1C-8555-FC83CFB73E33}" type="parTrans" cxnId="{58121855-5745-4C61-92AD-A62C47930A8B}">
      <dgm:prSet/>
      <dgm:spPr/>
      <dgm:t>
        <a:bodyPr/>
        <a:lstStyle/>
        <a:p>
          <a:endParaRPr lang="en-IN"/>
        </a:p>
      </dgm:t>
    </dgm:pt>
    <dgm:pt modelId="{C52AB0B9-D76B-47D9-9A9D-09A8A688407D}" type="sibTrans" cxnId="{58121855-5745-4C61-92AD-A62C47930A8B}">
      <dgm:prSet/>
      <dgm:spPr/>
      <dgm:t>
        <a:bodyPr/>
        <a:lstStyle/>
        <a:p>
          <a:endParaRPr lang="en-IN"/>
        </a:p>
      </dgm:t>
    </dgm:pt>
    <dgm:pt modelId="{42FB7CAC-6D99-41A1-A878-D0BF5F619DE3}">
      <dgm:prSet/>
      <dgm:spPr/>
      <dgm:t>
        <a:bodyPr/>
        <a:lstStyle/>
        <a:p>
          <a:r>
            <a:rPr lang="en-US" baseline="0" dirty="0"/>
            <a:t>Using camera module reduce the congestion. </a:t>
          </a:r>
          <a:endParaRPr lang="en-IN" dirty="0"/>
        </a:p>
      </dgm:t>
    </dgm:pt>
    <dgm:pt modelId="{2EF60913-23E3-4CE2-BEEE-6F68F85494E1}" type="parTrans" cxnId="{B3418F78-A1AE-4491-AFC8-141961DB3A91}">
      <dgm:prSet/>
      <dgm:spPr/>
      <dgm:t>
        <a:bodyPr/>
        <a:lstStyle/>
        <a:p>
          <a:endParaRPr lang="en-IN"/>
        </a:p>
      </dgm:t>
    </dgm:pt>
    <dgm:pt modelId="{F83DB183-ADD8-4FD5-AD9D-510DB56920F4}" type="sibTrans" cxnId="{B3418F78-A1AE-4491-AFC8-141961DB3A91}">
      <dgm:prSet/>
      <dgm:spPr/>
      <dgm:t>
        <a:bodyPr/>
        <a:lstStyle/>
        <a:p>
          <a:endParaRPr lang="en-IN"/>
        </a:p>
      </dgm:t>
    </dgm:pt>
    <dgm:pt modelId="{893B7074-7927-4D43-9BA3-58CFB5F478BA}">
      <dgm:prSet/>
      <dgm:spPr/>
      <dgm:t>
        <a:bodyPr/>
        <a:lstStyle/>
        <a:p>
          <a:r>
            <a:rPr lang="en-US" baseline="0" dirty="0"/>
            <a:t>Implementing emergency mode in traffic control.</a:t>
          </a:r>
          <a:endParaRPr lang="en-IN" dirty="0"/>
        </a:p>
      </dgm:t>
    </dgm:pt>
    <dgm:pt modelId="{E89CEC66-CC83-435F-B42E-A00A83F51A70}" type="parTrans" cxnId="{CA5C5C2A-BCB5-4B9C-9B9F-7FCCCFE79A40}">
      <dgm:prSet/>
      <dgm:spPr/>
      <dgm:t>
        <a:bodyPr/>
        <a:lstStyle/>
        <a:p>
          <a:endParaRPr lang="en-IN"/>
        </a:p>
      </dgm:t>
    </dgm:pt>
    <dgm:pt modelId="{51967389-671E-469B-8EC3-9DC922785607}" type="sibTrans" cxnId="{CA5C5C2A-BCB5-4B9C-9B9F-7FCCCFE79A40}">
      <dgm:prSet/>
      <dgm:spPr/>
      <dgm:t>
        <a:bodyPr/>
        <a:lstStyle/>
        <a:p>
          <a:endParaRPr lang="en-IN"/>
        </a:p>
      </dgm:t>
    </dgm:pt>
    <dgm:pt modelId="{2C1463D7-D4DA-46AC-851C-60D379D57776}">
      <dgm:prSet/>
      <dgm:spPr/>
      <dgm:t>
        <a:bodyPr/>
        <a:lstStyle/>
        <a:p>
          <a:r>
            <a:rPr lang="en-US" baseline="0"/>
            <a:t>System detect the vehicle violating the traffic rules.</a:t>
          </a:r>
          <a:endParaRPr lang="en-IN"/>
        </a:p>
      </dgm:t>
    </dgm:pt>
    <dgm:pt modelId="{FDDCCA99-6302-46C3-A58B-2FC429CADB0E}" type="parTrans" cxnId="{D4B3C964-313C-45E6-BB82-30C4036DDF03}">
      <dgm:prSet/>
      <dgm:spPr/>
      <dgm:t>
        <a:bodyPr/>
        <a:lstStyle/>
        <a:p>
          <a:endParaRPr lang="en-IN"/>
        </a:p>
      </dgm:t>
    </dgm:pt>
    <dgm:pt modelId="{4636DC72-3F92-4A65-9481-1382B6601955}" type="sibTrans" cxnId="{D4B3C964-313C-45E6-BB82-30C4036DDF03}">
      <dgm:prSet/>
      <dgm:spPr/>
      <dgm:t>
        <a:bodyPr/>
        <a:lstStyle/>
        <a:p>
          <a:endParaRPr lang="en-IN"/>
        </a:p>
      </dgm:t>
    </dgm:pt>
    <dgm:pt modelId="{75B218AF-D39A-4AFB-9DAE-1EB5E461A20B}" type="pres">
      <dgm:prSet presAssocID="{87AAA5E3-D54A-445C-A981-0F9621F6B3D2}" presName="Name0" presStyleCnt="0">
        <dgm:presLayoutVars>
          <dgm:dir/>
          <dgm:resizeHandles val="exact"/>
        </dgm:presLayoutVars>
      </dgm:prSet>
      <dgm:spPr/>
    </dgm:pt>
    <dgm:pt modelId="{AB4B9D30-6F09-47F7-8947-89B06E12FC54}" type="pres">
      <dgm:prSet presAssocID="{38FABAFA-A720-40EF-AFBD-624E3074BC79}" presName="node" presStyleLbl="node1" presStyleIdx="0" presStyleCnt="4">
        <dgm:presLayoutVars>
          <dgm:bulletEnabled val="1"/>
        </dgm:presLayoutVars>
      </dgm:prSet>
      <dgm:spPr/>
    </dgm:pt>
    <dgm:pt modelId="{0649C869-C2C8-474F-80AE-DAE01A3B8472}" type="pres">
      <dgm:prSet presAssocID="{C52AB0B9-D76B-47D9-9A9D-09A8A688407D}" presName="sibTrans" presStyleCnt="0"/>
      <dgm:spPr/>
    </dgm:pt>
    <dgm:pt modelId="{B790FA07-685E-4008-A2B7-A5C7813FCD6D}" type="pres">
      <dgm:prSet presAssocID="{42FB7CAC-6D99-41A1-A878-D0BF5F619DE3}" presName="node" presStyleLbl="node1" presStyleIdx="1" presStyleCnt="4">
        <dgm:presLayoutVars>
          <dgm:bulletEnabled val="1"/>
        </dgm:presLayoutVars>
      </dgm:prSet>
      <dgm:spPr/>
    </dgm:pt>
    <dgm:pt modelId="{79B2F66F-515B-4269-AD7C-5319F77731D0}" type="pres">
      <dgm:prSet presAssocID="{F83DB183-ADD8-4FD5-AD9D-510DB56920F4}" presName="sibTrans" presStyleCnt="0"/>
      <dgm:spPr/>
    </dgm:pt>
    <dgm:pt modelId="{F35F58DC-B0BA-4DDE-BCF8-0DBB4854015C}" type="pres">
      <dgm:prSet presAssocID="{893B7074-7927-4D43-9BA3-58CFB5F478BA}" presName="node" presStyleLbl="node1" presStyleIdx="2" presStyleCnt="4">
        <dgm:presLayoutVars>
          <dgm:bulletEnabled val="1"/>
        </dgm:presLayoutVars>
      </dgm:prSet>
      <dgm:spPr/>
    </dgm:pt>
    <dgm:pt modelId="{96A6D7AA-DC13-499A-8857-486F6E0F2BEA}" type="pres">
      <dgm:prSet presAssocID="{51967389-671E-469B-8EC3-9DC922785607}" presName="sibTrans" presStyleCnt="0"/>
      <dgm:spPr/>
    </dgm:pt>
    <dgm:pt modelId="{26854FD0-DC24-4C9C-BD25-B791B5FE39C0}" type="pres">
      <dgm:prSet presAssocID="{2C1463D7-D4DA-46AC-851C-60D379D57776}" presName="node" presStyleLbl="node1" presStyleIdx="3" presStyleCnt="4">
        <dgm:presLayoutVars>
          <dgm:bulletEnabled val="1"/>
        </dgm:presLayoutVars>
      </dgm:prSet>
      <dgm:spPr/>
    </dgm:pt>
  </dgm:ptLst>
  <dgm:cxnLst>
    <dgm:cxn modelId="{CE202B05-5572-4AC1-98F7-F354E8244E34}" type="presOf" srcId="{2C1463D7-D4DA-46AC-851C-60D379D57776}" destId="{26854FD0-DC24-4C9C-BD25-B791B5FE39C0}" srcOrd="0" destOrd="0" presId="urn:microsoft.com/office/officeart/2005/8/layout/hList6"/>
    <dgm:cxn modelId="{CA5C5C2A-BCB5-4B9C-9B9F-7FCCCFE79A40}" srcId="{87AAA5E3-D54A-445C-A981-0F9621F6B3D2}" destId="{893B7074-7927-4D43-9BA3-58CFB5F478BA}" srcOrd="2" destOrd="0" parTransId="{E89CEC66-CC83-435F-B42E-A00A83F51A70}" sibTransId="{51967389-671E-469B-8EC3-9DC922785607}"/>
    <dgm:cxn modelId="{D4B3C964-313C-45E6-BB82-30C4036DDF03}" srcId="{87AAA5E3-D54A-445C-A981-0F9621F6B3D2}" destId="{2C1463D7-D4DA-46AC-851C-60D379D57776}" srcOrd="3" destOrd="0" parTransId="{FDDCCA99-6302-46C3-A58B-2FC429CADB0E}" sibTransId="{4636DC72-3F92-4A65-9481-1382B6601955}"/>
    <dgm:cxn modelId="{58121855-5745-4C61-92AD-A62C47930A8B}" srcId="{87AAA5E3-D54A-445C-A981-0F9621F6B3D2}" destId="{38FABAFA-A720-40EF-AFBD-624E3074BC79}" srcOrd="0" destOrd="0" parTransId="{2DD5BA30-9E78-4B1C-8555-FC83CFB73E33}" sibTransId="{C52AB0B9-D76B-47D9-9A9D-09A8A688407D}"/>
    <dgm:cxn modelId="{B3418F78-A1AE-4491-AFC8-141961DB3A91}" srcId="{87AAA5E3-D54A-445C-A981-0F9621F6B3D2}" destId="{42FB7CAC-6D99-41A1-A878-D0BF5F619DE3}" srcOrd="1" destOrd="0" parTransId="{2EF60913-23E3-4CE2-BEEE-6F68F85494E1}" sibTransId="{F83DB183-ADD8-4FD5-AD9D-510DB56920F4}"/>
    <dgm:cxn modelId="{EC4DA6A1-4900-4387-AF6E-599D13167A42}" type="presOf" srcId="{87AAA5E3-D54A-445C-A981-0F9621F6B3D2}" destId="{75B218AF-D39A-4AFB-9DAE-1EB5E461A20B}" srcOrd="0" destOrd="0" presId="urn:microsoft.com/office/officeart/2005/8/layout/hList6"/>
    <dgm:cxn modelId="{769716D1-F90A-49DA-95EE-8D1547E550D7}" type="presOf" srcId="{893B7074-7927-4D43-9BA3-58CFB5F478BA}" destId="{F35F58DC-B0BA-4DDE-BCF8-0DBB4854015C}" srcOrd="0" destOrd="0" presId="urn:microsoft.com/office/officeart/2005/8/layout/hList6"/>
    <dgm:cxn modelId="{CC41A5DA-C808-4DF7-A5BD-233BFD94DB57}" type="presOf" srcId="{42FB7CAC-6D99-41A1-A878-D0BF5F619DE3}" destId="{B790FA07-685E-4008-A2B7-A5C7813FCD6D}" srcOrd="0" destOrd="0" presId="urn:microsoft.com/office/officeart/2005/8/layout/hList6"/>
    <dgm:cxn modelId="{0DDB55F1-6105-434A-A76D-86F4A63FB42E}" type="presOf" srcId="{38FABAFA-A720-40EF-AFBD-624E3074BC79}" destId="{AB4B9D30-6F09-47F7-8947-89B06E12FC54}" srcOrd="0" destOrd="0" presId="urn:microsoft.com/office/officeart/2005/8/layout/hList6"/>
    <dgm:cxn modelId="{048AAF26-63B2-4940-A81A-6CD7F7595598}" type="presParOf" srcId="{75B218AF-D39A-4AFB-9DAE-1EB5E461A20B}" destId="{AB4B9D30-6F09-47F7-8947-89B06E12FC54}" srcOrd="0" destOrd="0" presId="urn:microsoft.com/office/officeart/2005/8/layout/hList6"/>
    <dgm:cxn modelId="{C8B8585D-84F5-45E8-A0A0-6610517A607D}" type="presParOf" srcId="{75B218AF-D39A-4AFB-9DAE-1EB5E461A20B}" destId="{0649C869-C2C8-474F-80AE-DAE01A3B8472}" srcOrd="1" destOrd="0" presId="urn:microsoft.com/office/officeart/2005/8/layout/hList6"/>
    <dgm:cxn modelId="{6D4DD9F2-B909-4919-A931-521F30E42FD8}" type="presParOf" srcId="{75B218AF-D39A-4AFB-9DAE-1EB5E461A20B}" destId="{B790FA07-685E-4008-A2B7-A5C7813FCD6D}" srcOrd="2" destOrd="0" presId="urn:microsoft.com/office/officeart/2005/8/layout/hList6"/>
    <dgm:cxn modelId="{6BF34385-C60E-48BD-89A2-C77CD09E3C63}" type="presParOf" srcId="{75B218AF-D39A-4AFB-9DAE-1EB5E461A20B}" destId="{79B2F66F-515B-4269-AD7C-5319F77731D0}" srcOrd="3" destOrd="0" presId="urn:microsoft.com/office/officeart/2005/8/layout/hList6"/>
    <dgm:cxn modelId="{187F540C-3F30-495F-86BB-2727BFE564BC}" type="presParOf" srcId="{75B218AF-D39A-4AFB-9DAE-1EB5E461A20B}" destId="{F35F58DC-B0BA-4DDE-BCF8-0DBB4854015C}" srcOrd="4" destOrd="0" presId="urn:microsoft.com/office/officeart/2005/8/layout/hList6"/>
    <dgm:cxn modelId="{6C3A113F-AE75-41C3-B6C8-C0DEADF17ED3}" type="presParOf" srcId="{75B218AF-D39A-4AFB-9DAE-1EB5E461A20B}" destId="{96A6D7AA-DC13-499A-8857-486F6E0F2BEA}" srcOrd="5" destOrd="0" presId="urn:microsoft.com/office/officeart/2005/8/layout/hList6"/>
    <dgm:cxn modelId="{8CA9A465-E526-44DB-8196-36673409BEA7}" type="presParOf" srcId="{75B218AF-D39A-4AFB-9DAE-1EB5E461A20B}" destId="{26854FD0-DC24-4C9C-BD25-B791B5FE39C0}" srcOrd="6"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E3A3543-AB55-4C60-AB5E-05F940718714}" type="doc">
      <dgm:prSet loTypeId="urn:microsoft.com/office/officeart/2005/8/layout/vList2" loCatId="list" qsTypeId="urn:microsoft.com/office/officeart/2005/8/quickstyle/3d4" qsCatId="3D" csTypeId="urn:microsoft.com/office/officeart/2005/8/colors/accent0_2" csCatId="mainScheme" phldr="1"/>
      <dgm:spPr/>
      <dgm:t>
        <a:bodyPr/>
        <a:lstStyle/>
        <a:p>
          <a:endParaRPr lang="en-IN"/>
        </a:p>
      </dgm:t>
    </dgm:pt>
    <dgm:pt modelId="{4E535A5C-382D-4A44-8BD6-7610F0F90B97}">
      <dgm:prSet/>
      <dgm:spPr/>
      <dgm:t>
        <a:bodyPr/>
        <a:lstStyle/>
        <a:p>
          <a:pPr algn="ctr"/>
          <a:r>
            <a:rPr lang="en-US" baseline="0" dirty="0"/>
            <a:t>Implementation</a:t>
          </a:r>
          <a:endParaRPr lang="en-IN" dirty="0"/>
        </a:p>
      </dgm:t>
    </dgm:pt>
    <dgm:pt modelId="{41B7DB35-DD4B-4A40-B4C2-E5C5039653BA}" type="parTrans" cxnId="{E7967DFC-5BF3-4447-85D4-3947509B3041}">
      <dgm:prSet/>
      <dgm:spPr/>
      <dgm:t>
        <a:bodyPr/>
        <a:lstStyle/>
        <a:p>
          <a:endParaRPr lang="en-IN"/>
        </a:p>
      </dgm:t>
    </dgm:pt>
    <dgm:pt modelId="{91651632-6D82-4831-B376-805AC9C0C722}" type="sibTrans" cxnId="{E7967DFC-5BF3-4447-85D4-3947509B3041}">
      <dgm:prSet/>
      <dgm:spPr/>
      <dgm:t>
        <a:bodyPr/>
        <a:lstStyle/>
        <a:p>
          <a:endParaRPr lang="en-IN"/>
        </a:p>
      </dgm:t>
    </dgm:pt>
    <dgm:pt modelId="{57048B6A-4069-4573-904A-D40C099A8952}" type="pres">
      <dgm:prSet presAssocID="{8E3A3543-AB55-4C60-AB5E-05F940718714}" presName="linear" presStyleCnt="0">
        <dgm:presLayoutVars>
          <dgm:animLvl val="lvl"/>
          <dgm:resizeHandles val="exact"/>
        </dgm:presLayoutVars>
      </dgm:prSet>
      <dgm:spPr/>
    </dgm:pt>
    <dgm:pt modelId="{9FF2E8A0-9E06-4B71-B53B-F38950FCCD0E}" type="pres">
      <dgm:prSet presAssocID="{4E535A5C-382D-4A44-8BD6-7610F0F90B97}" presName="parentText" presStyleLbl="node1" presStyleIdx="0" presStyleCnt="1">
        <dgm:presLayoutVars>
          <dgm:chMax val="0"/>
          <dgm:bulletEnabled val="1"/>
        </dgm:presLayoutVars>
      </dgm:prSet>
      <dgm:spPr/>
    </dgm:pt>
  </dgm:ptLst>
  <dgm:cxnLst>
    <dgm:cxn modelId="{C177F2CC-453C-4F95-A42D-B9FF0525032D}" type="presOf" srcId="{4E535A5C-382D-4A44-8BD6-7610F0F90B97}" destId="{9FF2E8A0-9E06-4B71-B53B-F38950FCCD0E}" srcOrd="0" destOrd="0" presId="urn:microsoft.com/office/officeart/2005/8/layout/vList2"/>
    <dgm:cxn modelId="{EBA655F3-8B02-45D6-B43D-BEF938113A31}" type="presOf" srcId="{8E3A3543-AB55-4C60-AB5E-05F940718714}" destId="{57048B6A-4069-4573-904A-D40C099A8952}" srcOrd="0" destOrd="0" presId="urn:microsoft.com/office/officeart/2005/8/layout/vList2"/>
    <dgm:cxn modelId="{E7967DFC-5BF3-4447-85D4-3947509B3041}" srcId="{8E3A3543-AB55-4C60-AB5E-05F940718714}" destId="{4E535A5C-382D-4A44-8BD6-7610F0F90B97}" srcOrd="0" destOrd="0" parTransId="{41B7DB35-DD4B-4A40-B4C2-E5C5039653BA}" sibTransId="{91651632-6D82-4831-B376-805AC9C0C722}"/>
    <dgm:cxn modelId="{90F21C1C-A4EE-4489-9B3A-0F333AE4A9EA}" type="presParOf" srcId="{57048B6A-4069-4573-904A-D40C099A8952}" destId="{9FF2E8A0-9E06-4B71-B53B-F38950FCCD0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07EBA8F-CB9E-4967-9813-55C5C05C8C5D}" type="doc">
      <dgm:prSet loTypeId="urn:microsoft.com/office/officeart/2005/8/layout/vList3" loCatId="list" qsTypeId="urn:microsoft.com/office/officeart/2005/8/quickstyle/3d4" qsCatId="3D" csTypeId="urn:microsoft.com/office/officeart/2005/8/colors/colorful2" csCatId="colorful" phldr="1"/>
      <dgm:spPr/>
      <dgm:t>
        <a:bodyPr/>
        <a:lstStyle/>
        <a:p>
          <a:endParaRPr lang="en-IN"/>
        </a:p>
      </dgm:t>
    </dgm:pt>
    <dgm:pt modelId="{CCC300B2-4EEC-414D-8A76-9AB99B6C19F9}">
      <dgm:prSet/>
      <dgm:spPr/>
      <dgm:t>
        <a:bodyPr/>
        <a:lstStyle/>
        <a:p>
          <a:r>
            <a:rPr lang="en-US" b="1" baseline="0"/>
            <a:t>Image Processing </a:t>
          </a:r>
          <a:endParaRPr lang="en-IN"/>
        </a:p>
      </dgm:t>
    </dgm:pt>
    <dgm:pt modelId="{A544F7FE-81DF-487F-B5D0-6796C24BEC06}" type="parTrans" cxnId="{4EBFCE17-D8C1-45ED-873D-E6879DE3B77B}">
      <dgm:prSet/>
      <dgm:spPr/>
      <dgm:t>
        <a:bodyPr/>
        <a:lstStyle/>
        <a:p>
          <a:endParaRPr lang="en-IN"/>
        </a:p>
      </dgm:t>
    </dgm:pt>
    <dgm:pt modelId="{13765B6D-2544-4A46-86ED-1D80FA90CEC9}" type="sibTrans" cxnId="{4EBFCE17-D8C1-45ED-873D-E6879DE3B77B}">
      <dgm:prSet/>
      <dgm:spPr/>
      <dgm:t>
        <a:bodyPr/>
        <a:lstStyle/>
        <a:p>
          <a:endParaRPr lang="en-IN"/>
        </a:p>
      </dgm:t>
    </dgm:pt>
    <dgm:pt modelId="{14EA75FD-BEFC-42FD-85E8-544950F9B946}">
      <dgm:prSet/>
      <dgm:spPr/>
      <dgm:t>
        <a:bodyPr/>
        <a:lstStyle/>
        <a:p>
          <a:r>
            <a:rPr lang="en-US" b="1" baseline="0" dirty="0"/>
            <a:t>Utilize </a:t>
          </a:r>
          <a:r>
            <a:rPr lang="en-US" b="1" baseline="0" dirty="0" err="1"/>
            <a:t>opencv</a:t>
          </a:r>
          <a:r>
            <a:rPr lang="en-US" b="1" baseline="0" dirty="0"/>
            <a:t> for image  processing task</a:t>
          </a:r>
          <a:endParaRPr lang="en-IN" dirty="0"/>
        </a:p>
      </dgm:t>
    </dgm:pt>
    <dgm:pt modelId="{60EA5475-3DD3-43FA-AADC-B109FA96D923}" type="parTrans" cxnId="{F126DC60-7F59-4C01-8F3A-937D8A4F6931}">
      <dgm:prSet/>
      <dgm:spPr/>
      <dgm:t>
        <a:bodyPr/>
        <a:lstStyle/>
        <a:p>
          <a:endParaRPr lang="en-IN"/>
        </a:p>
      </dgm:t>
    </dgm:pt>
    <dgm:pt modelId="{6D7C6B35-A944-4B04-9985-C05E25DE1B02}" type="sibTrans" cxnId="{F126DC60-7F59-4C01-8F3A-937D8A4F6931}">
      <dgm:prSet/>
      <dgm:spPr/>
      <dgm:t>
        <a:bodyPr/>
        <a:lstStyle/>
        <a:p>
          <a:endParaRPr lang="en-IN"/>
        </a:p>
      </dgm:t>
    </dgm:pt>
    <dgm:pt modelId="{A2C3ECFA-4A9A-41BD-86D5-FED5302B82C4}">
      <dgm:prSet/>
      <dgm:spPr/>
      <dgm:t>
        <a:bodyPr/>
        <a:lstStyle/>
        <a:p>
          <a:r>
            <a:rPr lang="en-US" b="1" baseline="0" dirty="0"/>
            <a:t>Capture image using esp-32 cam</a:t>
          </a:r>
          <a:endParaRPr lang="en-IN" dirty="0"/>
        </a:p>
      </dgm:t>
    </dgm:pt>
    <dgm:pt modelId="{92A6485E-FF55-43F8-B7FE-11A41BF97645}" type="parTrans" cxnId="{8F824F48-FC9B-41A3-888D-8698608CB0A4}">
      <dgm:prSet/>
      <dgm:spPr/>
      <dgm:t>
        <a:bodyPr/>
        <a:lstStyle/>
        <a:p>
          <a:endParaRPr lang="en-IN"/>
        </a:p>
      </dgm:t>
    </dgm:pt>
    <dgm:pt modelId="{0CCB934B-74F4-4911-BCDA-927D9FCE392E}" type="sibTrans" cxnId="{8F824F48-FC9B-41A3-888D-8698608CB0A4}">
      <dgm:prSet/>
      <dgm:spPr/>
      <dgm:t>
        <a:bodyPr/>
        <a:lstStyle/>
        <a:p>
          <a:endParaRPr lang="en-IN"/>
        </a:p>
      </dgm:t>
    </dgm:pt>
    <dgm:pt modelId="{464E0A7C-28D4-419A-AB57-DF3373CBB81A}" type="pres">
      <dgm:prSet presAssocID="{807EBA8F-CB9E-4967-9813-55C5C05C8C5D}" presName="linearFlow" presStyleCnt="0">
        <dgm:presLayoutVars>
          <dgm:dir/>
          <dgm:resizeHandles val="exact"/>
        </dgm:presLayoutVars>
      </dgm:prSet>
      <dgm:spPr/>
    </dgm:pt>
    <dgm:pt modelId="{8FD97AC4-A84E-4909-B234-6877F499A135}" type="pres">
      <dgm:prSet presAssocID="{CCC300B2-4EEC-414D-8A76-9AB99B6C19F9}" presName="composite" presStyleCnt="0"/>
      <dgm:spPr/>
    </dgm:pt>
    <dgm:pt modelId="{13780F07-0206-4F46-A10F-CFDF54AF16FB}" type="pres">
      <dgm:prSet presAssocID="{CCC300B2-4EEC-414D-8A76-9AB99B6C19F9}" presName="imgShp" presStyleLbl="fgImgPlace1" presStyleIdx="0" presStyleCnt="1"/>
      <dgm:spPr>
        <a:blipFill>
          <a:blip xmlns:r="http://schemas.openxmlformats.org/officeDocument/2006/relationships" r:embed="rId1"/>
          <a:srcRect/>
          <a:stretch>
            <a:fillRect/>
          </a:stretch>
        </a:blipFill>
      </dgm:spPr>
    </dgm:pt>
    <dgm:pt modelId="{B35522C0-F301-4A78-B879-C247150D378C}" type="pres">
      <dgm:prSet presAssocID="{CCC300B2-4EEC-414D-8A76-9AB99B6C19F9}" presName="txShp" presStyleLbl="node1" presStyleIdx="0" presStyleCnt="1">
        <dgm:presLayoutVars>
          <dgm:bulletEnabled val="1"/>
        </dgm:presLayoutVars>
      </dgm:prSet>
      <dgm:spPr/>
    </dgm:pt>
  </dgm:ptLst>
  <dgm:cxnLst>
    <dgm:cxn modelId="{4EBFCE17-D8C1-45ED-873D-E6879DE3B77B}" srcId="{807EBA8F-CB9E-4967-9813-55C5C05C8C5D}" destId="{CCC300B2-4EEC-414D-8A76-9AB99B6C19F9}" srcOrd="0" destOrd="0" parTransId="{A544F7FE-81DF-487F-B5D0-6796C24BEC06}" sibTransId="{13765B6D-2544-4A46-86ED-1D80FA90CEC9}"/>
    <dgm:cxn modelId="{F126DC60-7F59-4C01-8F3A-937D8A4F6931}" srcId="{CCC300B2-4EEC-414D-8A76-9AB99B6C19F9}" destId="{14EA75FD-BEFC-42FD-85E8-544950F9B946}" srcOrd="0" destOrd="0" parTransId="{60EA5475-3DD3-43FA-AADC-B109FA96D923}" sibTransId="{6D7C6B35-A944-4B04-9985-C05E25DE1B02}"/>
    <dgm:cxn modelId="{32C69347-0201-47AB-8423-58C1EE07F484}" type="presOf" srcId="{807EBA8F-CB9E-4967-9813-55C5C05C8C5D}" destId="{464E0A7C-28D4-419A-AB57-DF3373CBB81A}" srcOrd="0" destOrd="0" presId="urn:microsoft.com/office/officeart/2005/8/layout/vList3"/>
    <dgm:cxn modelId="{8F824F48-FC9B-41A3-888D-8698608CB0A4}" srcId="{CCC300B2-4EEC-414D-8A76-9AB99B6C19F9}" destId="{A2C3ECFA-4A9A-41BD-86D5-FED5302B82C4}" srcOrd="1" destOrd="0" parTransId="{92A6485E-FF55-43F8-B7FE-11A41BF97645}" sibTransId="{0CCB934B-74F4-4911-BCDA-927D9FCE392E}"/>
    <dgm:cxn modelId="{40E6FC70-67AA-4C9E-BD36-FE7957EC754A}" type="presOf" srcId="{A2C3ECFA-4A9A-41BD-86D5-FED5302B82C4}" destId="{B35522C0-F301-4A78-B879-C247150D378C}" srcOrd="0" destOrd="2" presId="urn:microsoft.com/office/officeart/2005/8/layout/vList3"/>
    <dgm:cxn modelId="{DEF150B4-CA2C-4F08-A36D-C6BF022CF9F7}" type="presOf" srcId="{14EA75FD-BEFC-42FD-85E8-544950F9B946}" destId="{B35522C0-F301-4A78-B879-C247150D378C}" srcOrd="0" destOrd="1" presId="urn:microsoft.com/office/officeart/2005/8/layout/vList3"/>
    <dgm:cxn modelId="{681559CA-3150-43BC-BF0B-987F81725A16}" type="presOf" srcId="{CCC300B2-4EEC-414D-8A76-9AB99B6C19F9}" destId="{B35522C0-F301-4A78-B879-C247150D378C}" srcOrd="0" destOrd="0" presId="urn:microsoft.com/office/officeart/2005/8/layout/vList3"/>
    <dgm:cxn modelId="{7E206259-0624-45E1-9E4D-A9A0FC2C60D5}" type="presParOf" srcId="{464E0A7C-28D4-419A-AB57-DF3373CBB81A}" destId="{8FD97AC4-A84E-4909-B234-6877F499A135}" srcOrd="0" destOrd="0" presId="urn:microsoft.com/office/officeart/2005/8/layout/vList3"/>
    <dgm:cxn modelId="{4FD55CB6-7A44-417B-8789-FF35B23DBAEE}" type="presParOf" srcId="{8FD97AC4-A84E-4909-B234-6877F499A135}" destId="{13780F07-0206-4F46-A10F-CFDF54AF16FB}" srcOrd="0" destOrd="0" presId="urn:microsoft.com/office/officeart/2005/8/layout/vList3"/>
    <dgm:cxn modelId="{E1EEE12F-5834-49C3-8117-CB85F485B098}" type="presParOf" srcId="{8FD97AC4-A84E-4909-B234-6877F499A135}" destId="{B35522C0-F301-4A78-B879-C247150D378C}"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E3A3543-AB55-4C60-AB5E-05F940718714}" type="doc">
      <dgm:prSet loTypeId="urn:microsoft.com/office/officeart/2005/8/layout/vList2" loCatId="list" qsTypeId="urn:microsoft.com/office/officeart/2005/8/quickstyle/3d4" qsCatId="3D" csTypeId="urn:microsoft.com/office/officeart/2005/8/colors/accent0_2" csCatId="mainScheme" phldr="1"/>
      <dgm:spPr/>
      <dgm:t>
        <a:bodyPr/>
        <a:lstStyle/>
        <a:p>
          <a:endParaRPr lang="en-IN"/>
        </a:p>
      </dgm:t>
    </dgm:pt>
    <dgm:pt modelId="{4E535A5C-382D-4A44-8BD6-7610F0F90B97}">
      <dgm:prSet/>
      <dgm:spPr/>
      <dgm:t>
        <a:bodyPr/>
        <a:lstStyle/>
        <a:p>
          <a:pPr algn="ctr"/>
          <a:r>
            <a:rPr lang="en-US" baseline="0" dirty="0"/>
            <a:t>Implementation</a:t>
          </a:r>
          <a:endParaRPr lang="en-IN" dirty="0"/>
        </a:p>
      </dgm:t>
    </dgm:pt>
    <dgm:pt modelId="{41B7DB35-DD4B-4A40-B4C2-E5C5039653BA}" type="parTrans" cxnId="{E7967DFC-5BF3-4447-85D4-3947509B3041}">
      <dgm:prSet/>
      <dgm:spPr/>
      <dgm:t>
        <a:bodyPr/>
        <a:lstStyle/>
        <a:p>
          <a:endParaRPr lang="en-IN"/>
        </a:p>
      </dgm:t>
    </dgm:pt>
    <dgm:pt modelId="{91651632-6D82-4831-B376-805AC9C0C722}" type="sibTrans" cxnId="{E7967DFC-5BF3-4447-85D4-3947509B3041}">
      <dgm:prSet/>
      <dgm:spPr/>
      <dgm:t>
        <a:bodyPr/>
        <a:lstStyle/>
        <a:p>
          <a:endParaRPr lang="en-IN"/>
        </a:p>
      </dgm:t>
    </dgm:pt>
    <dgm:pt modelId="{57048B6A-4069-4573-904A-D40C099A8952}" type="pres">
      <dgm:prSet presAssocID="{8E3A3543-AB55-4C60-AB5E-05F940718714}" presName="linear" presStyleCnt="0">
        <dgm:presLayoutVars>
          <dgm:animLvl val="lvl"/>
          <dgm:resizeHandles val="exact"/>
        </dgm:presLayoutVars>
      </dgm:prSet>
      <dgm:spPr/>
    </dgm:pt>
    <dgm:pt modelId="{9FF2E8A0-9E06-4B71-B53B-F38950FCCD0E}" type="pres">
      <dgm:prSet presAssocID="{4E535A5C-382D-4A44-8BD6-7610F0F90B97}" presName="parentText" presStyleLbl="node1" presStyleIdx="0" presStyleCnt="1">
        <dgm:presLayoutVars>
          <dgm:chMax val="0"/>
          <dgm:bulletEnabled val="1"/>
        </dgm:presLayoutVars>
      </dgm:prSet>
      <dgm:spPr/>
    </dgm:pt>
  </dgm:ptLst>
  <dgm:cxnLst>
    <dgm:cxn modelId="{C177F2CC-453C-4F95-A42D-B9FF0525032D}" type="presOf" srcId="{4E535A5C-382D-4A44-8BD6-7610F0F90B97}" destId="{9FF2E8A0-9E06-4B71-B53B-F38950FCCD0E}" srcOrd="0" destOrd="0" presId="urn:microsoft.com/office/officeart/2005/8/layout/vList2"/>
    <dgm:cxn modelId="{EBA655F3-8B02-45D6-B43D-BEF938113A31}" type="presOf" srcId="{8E3A3543-AB55-4C60-AB5E-05F940718714}" destId="{57048B6A-4069-4573-904A-D40C099A8952}" srcOrd="0" destOrd="0" presId="urn:microsoft.com/office/officeart/2005/8/layout/vList2"/>
    <dgm:cxn modelId="{E7967DFC-5BF3-4447-85D4-3947509B3041}" srcId="{8E3A3543-AB55-4C60-AB5E-05F940718714}" destId="{4E535A5C-382D-4A44-8BD6-7610F0F90B97}" srcOrd="0" destOrd="0" parTransId="{41B7DB35-DD4B-4A40-B4C2-E5C5039653BA}" sibTransId="{91651632-6D82-4831-B376-805AC9C0C722}"/>
    <dgm:cxn modelId="{90F21C1C-A4EE-4489-9B3A-0F333AE4A9EA}" type="presParOf" srcId="{57048B6A-4069-4573-904A-D40C099A8952}" destId="{9FF2E8A0-9E06-4B71-B53B-F38950FCCD0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C12A4B5-8F89-45E7-A100-7A59AA5C5E28}" type="doc">
      <dgm:prSet loTypeId="urn:microsoft.com/office/officeart/2005/8/layout/vList3" loCatId="list" qsTypeId="urn:microsoft.com/office/officeart/2005/8/quickstyle/3d4" qsCatId="3D" csTypeId="urn:microsoft.com/office/officeart/2005/8/colors/colorful1" csCatId="colorful" phldr="1"/>
      <dgm:spPr/>
      <dgm:t>
        <a:bodyPr/>
        <a:lstStyle/>
        <a:p>
          <a:endParaRPr lang="en-IN"/>
        </a:p>
      </dgm:t>
    </dgm:pt>
    <dgm:pt modelId="{C01C3C25-1DED-4050-8B8C-7AB3D0337E0B}">
      <dgm:prSet/>
      <dgm:spPr/>
      <dgm:t>
        <a:bodyPr/>
        <a:lstStyle/>
        <a:p>
          <a:r>
            <a:rPr lang="en-US" b="1" baseline="0"/>
            <a:t>Vehicle Detection</a:t>
          </a:r>
          <a:endParaRPr lang="en-IN"/>
        </a:p>
      </dgm:t>
    </dgm:pt>
    <dgm:pt modelId="{A0B77161-7F8F-45F4-BD13-4FB11440409E}" type="parTrans" cxnId="{B651E8F3-8D3A-48DA-9073-180C779476A9}">
      <dgm:prSet/>
      <dgm:spPr/>
      <dgm:t>
        <a:bodyPr/>
        <a:lstStyle/>
        <a:p>
          <a:endParaRPr lang="en-IN"/>
        </a:p>
      </dgm:t>
    </dgm:pt>
    <dgm:pt modelId="{7058527A-8BDF-466A-A8A9-54282E4646B7}" type="sibTrans" cxnId="{B651E8F3-8D3A-48DA-9073-180C779476A9}">
      <dgm:prSet/>
      <dgm:spPr/>
      <dgm:t>
        <a:bodyPr/>
        <a:lstStyle/>
        <a:p>
          <a:endParaRPr lang="en-IN"/>
        </a:p>
      </dgm:t>
    </dgm:pt>
    <dgm:pt modelId="{B43A7EAE-C181-445A-A099-CD17A77CBBC4}">
      <dgm:prSet/>
      <dgm:spPr/>
      <dgm:t>
        <a:bodyPr/>
        <a:lstStyle/>
        <a:p>
          <a:r>
            <a:rPr lang="en-US" baseline="0"/>
            <a:t>YOLO object detection model capable of recognizing various types of vehicles</a:t>
          </a:r>
          <a:endParaRPr lang="en-IN"/>
        </a:p>
      </dgm:t>
    </dgm:pt>
    <dgm:pt modelId="{EDBCB63B-D961-4A4D-9424-A823D5392843}" type="parTrans" cxnId="{BE9B83D3-6FB7-4DAB-9622-199D348DDA9F}">
      <dgm:prSet/>
      <dgm:spPr/>
      <dgm:t>
        <a:bodyPr/>
        <a:lstStyle/>
        <a:p>
          <a:endParaRPr lang="en-IN"/>
        </a:p>
      </dgm:t>
    </dgm:pt>
    <dgm:pt modelId="{D6E8D725-3EDA-47C7-BB42-2421E6AB0349}" type="sibTrans" cxnId="{BE9B83D3-6FB7-4DAB-9622-199D348DDA9F}">
      <dgm:prSet/>
      <dgm:spPr/>
      <dgm:t>
        <a:bodyPr/>
        <a:lstStyle/>
        <a:p>
          <a:endParaRPr lang="en-IN"/>
        </a:p>
      </dgm:t>
    </dgm:pt>
    <dgm:pt modelId="{66739A1C-EB42-4184-BEB6-5E126ECFE1C2}">
      <dgm:prSet/>
      <dgm:spPr/>
      <dgm:t>
        <a:bodyPr/>
        <a:lstStyle/>
        <a:p>
          <a:r>
            <a:rPr lang="en-US" baseline="0" dirty="0"/>
            <a:t>Use this vehicle count data to estimate green delay </a:t>
          </a:r>
          <a:endParaRPr lang="en-IN" dirty="0"/>
        </a:p>
      </dgm:t>
    </dgm:pt>
    <dgm:pt modelId="{5878D7E1-AB05-4D8B-84E7-E295219F6AB3}" type="parTrans" cxnId="{E0E6611D-F381-4E38-B1D2-5132DF6D3B71}">
      <dgm:prSet/>
      <dgm:spPr/>
      <dgm:t>
        <a:bodyPr/>
        <a:lstStyle/>
        <a:p>
          <a:endParaRPr lang="en-IN"/>
        </a:p>
      </dgm:t>
    </dgm:pt>
    <dgm:pt modelId="{0A6353BA-E73A-4EEC-85B3-2F3DF2F3B010}" type="sibTrans" cxnId="{E0E6611D-F381-4E38-B1D2-5132DF6D3B71}">
      <dgm:prSet/>
      <dgm:spPr/>
      <dgm:t>
        <a:bodyPr/>
        <a:lstStyle/>
        <a:p>
          <a:endParaRPr lang="en-IN"/>
        </a:p>
      </dgm:t>
    </dgm:pt>
    <dgm:pt modelId="{FE1147F8-5A5F-4533-9744-709A30F07D8D}" type="pres">
      <dgm:prSet presAssocID="{0C12A4B5-8F89-45E7-A100-7A59AA5C5E28}" presName="linearFlow" presStyleCnt="0">
        <dgm:presLayoutVars>
          <dgm:dir/>
          <dgm:resizeHandles val="exact"/>
        </dgm:presLayoutVars>
      </dgm:prSet>
      <dgm:spPr/>
    </dgm:pt>
    <dgm:pt modelId="{251894D4-7EF0-46DA-91EC-0C41C9243800}" type="pres">
      <dgm:prSet presAssocID="{C01C3C25-1DED-4050-8B8C-7AB3D0337E0B}" presName="composite" presStyleCnt="0"/>
      <dgm:spPr/>
    </dgm:pt>
    <dgm:pt modelId="{84AC7E9F-63EE-47C6-8E48-EAC75F6BA6C3}" type="pres">
      <dgm:prSet presAssocID="{C01C3C25-1DED-4050-8B8C-7AB3D0337E0B}" presName="imgShp" presStyleLbl="fgImgPlace1" presStyleIdx="0" presStyleCnt="1"/>
      <dgm:spPr>
        <a:blipFill>
          <a:blip xmlns:r="http://schemas.openxmlformats.org/officeDocument/2006/relationships" r:embed="rId1"/>
          <a:srcRect/>
          <a:stretch>
            <a:fillRect l="-25000" r="-25000"/>
          </a:stretch>
        </a:blipFill>
      </dgm:spPr>
    </dgm:pt>
    <dgm:pt modelId="{4F82E6A2-E3E3-48C5-B39D-E8B97FA4A090}" type="pres">
      <dgm:prSet presAssocID="{C01C3C25-1DED-4050-8B8C-7AB3D0337E0B}" presName="txShp" presStyleLbl="node1" presStyleIdx="0" presStyleCnt="1">
        <dgm:presLayoutVars>
          <dgm:bulletEnabled val="1"/>
        </dgm:presLayoutVars>
      </dgm:prSet>
      <dgm:spPr/>
    </dgm:pt>
  </dgm:ptLst>
  <dgm:cxnLst>
    <dgm:cxn modelId="{B349550C-E442-4B8C-B728-66AF1A3D428B}" type="presOf" srcId="{C01C3C25-1DED-4050-8B8C-7AB3D0337E0B}" destId="{4F82E6A2-E3E3-48C5-B39D-E8B97FA4A090}" srcOrd="0" destOrd="0" presId="urn:microsoft.com/office/officeart/2005/8/layout/vList3"/>
    <dgm:cxn modelId="{E0E6611D-F381-4E38-B1D2-5132DF6D3B71}" srcId="{C01C3C25-1DED-4050-8B8C-7AB3D0337E0B}" destId="{66739A1C-EB42-4184-BEB6-5E126ECFE1C2}" srcOrd="1" destOrd="0" parTransId="{5878D7E1-AB05-4D8B-84E7-E295219F6AB3}" sibTransId="{0A6353BA-E73A-4EEC-85B3-2F3DF2F3B010}"/>
    <dgm:cxn modelId="{430FD999-107F-4D31-8290-9FDACEF2BE55}" type="presOf" srcId="{66739A1C-EB42-4184-BEB6-5E126ECFE1C2}" destId="{4F82E6A2-E3E3-48C5-B39D-E8B97FA4A090}" srcOrd="0" destOrd="2" presId="urn:microsoft.com/office/officeart/2005/8/layout/vList3"/>
    <dgm:cxn modelId="{93C11EB5-B7CD-4C47-B050-BCB5E0DC4765}" type="presOf" srcId="{B43A7EAE-C181-445A-A099-CD17A77CBBC4}" destId="{4F82E6A2-E3E3-48C5-B39D-E8B97FA4A090}" srcOrd="0" destOrd="1" presId="urn:microsoft.com/office/officeart/2005/8/layout/vList3"/>
    <dgm:cxn modelId="{BE9B83D3-6FB7-4DAB-9622-199D348DDA9F}" srcId="{C01C3C25-1DED-4050-8B8C-7AB3D0337E0B}" destId="{B43A7EAE-C181-445A-A099-CD17A77CBBC4}" srcOrd="0" destOrd="0" parTransId="{EDBCB63B-D961-4A4D-9424-A823D5392843}" sibTransId="{D6E8D725-3EDA-47C7-BB42-2421E6AB0349}"/>
    <dgm:cxn modelId="{E204EED6-0F61-43A5-9156-53C889AAC259}" type="presOf" srcId="{0C12A4B5-8F89-45E7-A100-7A59AA5C5E28}" destId="{FE1147F8-5A5F-4533-9744-709A30F07D8D}" srcOrd="0" destOrd="0" presId="urn:microsoft.com/office/officeart/2005/8/layout/vList3"/>
    <dgm:cxn modelId="{B651E8F3-8D3A-48DA-9073-180C779476A9}" srcId="{0C12A4B5-8F89-45E7-A100-7A59AA5C5E28}" destId="{C01C3C25-1DED-4050-8B8C-7AB3D0337E0B}" srcOrd="0" destOrd="0" parTransId="{A0B77161-7F8F-45F4-BD13-4FB11440409E}" sibTransId="{7058527A-8BDF-466A-A8A9-54282E4646B7}"/>
    <dgm:cxn modelId="{E1408A12-B971-43E5-A4D6-9CCAB1101FB5}" type="presParOf" srcId="{FE1147F8-5A5F-4533-9744-709A30F07D8D}" destId="{251894D4-7EF0-46DA-91EC-0C41C9243800}" srcOrd="0" destOrd="0" presId="urn:microsoft.com/office/officeart/2005/8/layout/vList3"/>
    <dgm:cxn modelId="{88108A0F-EED1-447C-BB1D-91DC169EE445}" type="presParOf" srcId="{251894D4-7EF0-46DA-91EC-0C41C9243800}" destId="{84AC7E9F-63EE-47C6-8E48-EAC75F6BA6C3}" srcOrd="0" destOrd="0" presId="urn:microsoft.com/office/officeart/2005/8/layout/vList3"/>
    <dgm:cxn modelId="{75AF9853-C65A-4D53-8E83-7AF13B724F2E}" type="presParOf" srcId="{251894D4-7EF0-46DA-91EC-0C41C9243800}" destId="{4F82E6A2-E3E3-48C5-B39D-E8B97FA4A090}"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E3A3543-AB55-4C60-AB5E-05F940718714}" type="doc">
      <dgm:prSet loTypeId="urn:microsoft.com/office/officeart/2005/8/layout/vList2" loCatId="list" qsTypeId="urn:microsoft.com/office/officeart/2005/8/quickstyle/3d4" qsCatId="3D" csTypeId="urn:microsoft.com/office/officeart/2005/8/colors/accent0_2" csCatId="mainScheme" phldr="1"/>
      <dgm:spPr/>
      <dgm:t>
        <a:bodyPr/>
        <a:lstStyle/>
        <a:p>
          <a:endParaRPr lang="en-IN"/>
        </a:p>
      </dgm:t>
    </dgm:pt>
    <dgm:pt modelId="{4E535A5C-382D-4A44-8BD6-7610F0F90B97}">
      <dgm:prSet/>
      <dgm:spPr/>
      <dgm:t>
        <a:bodyPr/>
        <a:lstStyle/>
        <a:p>
          <a:pPr algn="ctr"/>
          <a:r>
            <a:rPr lang="en-US" baseline="0" dirty="0"/>
            <a:t>Implementation</a:t>
          </a:r>
          <a:endParaRPr lang="en-IN" dirty="0"/>
        </a:p>
      </dgm:t>
    </dgm:pt>
    <dgm:pt modelId="{41B7DB35-DD4B-4A40-B4C2-E5C5039653BA}" type="parTrans" cxnId="{E7967DFC-5BF3-4447-85D4-3947509B3041}">
      <dgm:prSet/>
      <dgm:spPr/>
      <dgm:t>
        <a:bodyPr/>
        <a:lstStyle/>
        <a:p>
          <a:endParaRPr lang="en-IN"/>
        </a:p>
      </dgm:t>
    </dgm:pt>
    <dgm:pt modelId="{91651632-6D82-4831-B376-805AC9C0C722}" type="sibTrans" cxnId="{E7967DFC-5BF3-4447-85D4-3947509B3041}">
      <dgm:prSet/>
      <dgm:spPr/>
      <dgm:t>
        <a:bodyPr/>
        <a:lstStyle/>
        <a:p>
          <a:endParaRPr lang="en-IN"/>
        </a:p>
      </dgm:t>
    </dgm:pt>
    <dgm:pt modelId="{57048B6A-4069-4573-904A-D40C099A8952}" type="pres">
      <dgm:prSet presAssocID="{8E3A3543-AB55-4C60-AB5E-05F940718714}" presName="linear" presStyleCnt="0">
        <dgm:presLayoutVars>
          <dgm:animLvl val="lvl"/>
          <dgm:resizeHandles val="exact"/>
        </dgm:presLayoutVars>
      </dgm:prSet>
      <dgm:spPr/>
    </dgm:pt>
    <dgm:pt modelId="{9FF2E8A0-9E06-4B71-B53B-F38950FCCD0E}" type="pres">
      <dgm:prSet presAssocID="{4E535A5C-382D-4A44-8BD6-7610F0F90B97}" presName="parentText" presStyleLbl="node1" presStyleIdx="0" presStyleCnt="1">
        <dgm:presLayoutVars>
          <dgm:chMax val="0"/>
          <dgm:bulletEnabled val="1"/>
        </dgm:presLayoutVars>
      </dgm:prSet>
      <dgm:spPr/>
    </dgm:pt>
  </dgm:ptLst>
  <dgm:cxnLst>
    <dgm:cxn modelId="{C177F2CC-453C-4F95-A42D-B9FF0525032D}" type="presOf" srcId="{4E535A5C-382D-4A44-8BD6-7610F0F90B97}" destId="{9FF2E8A0-9E06-4B71-B53B-F38950FCCD0E}" srcOrd="0" destOrd="0" presId="urn:microsoft.com/office/officeart/2005/8/layout/vList2"/>
    <dgm:cxn modelId="{EBA655F3-8B02-45D6-B43D-BEF938113A31}" type="presOf" srcId="{8E3A3543-AB55-4C60-AB5E-05F940718714}" destId="{57048B6A-4069-4573-904A-D40C099A8952}" srcOrd="0" destOrd="0" presId="urn:microsoft.com/office/officeart/2005/8/layout/vList2"/>
    <dgm:cxn modelId="{E7967DFC-5BF3-4447-85D4-3947509B3041}" srcId="{8E3A3543-AB55-4C60-AB5E-05F940718714}" destId="{4E535A5C-382D-4A44-8BD6-7610F0F90B97}" srcOrd="0" destOrd="0" parTransId="{41B7DB35-DD4B-4A40-B4C2-E5C5039653BA}" sibTransId="{91651632-6D82-4831-B376-805AC9C0C722}"/>
    <dgm:cxn modelId="{90F21C1C-A4EE-4489-9B3A-0F333AE4A9EA}" type="presParOf" srcId="{57048B6A-4069-4573-904A-D40C099A8952}" destId="{9FF2E8A0-9E06-4B71-B53B-F38950FCCD0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4763FC2-D542-42A3-809A-6E4141F8A1FF}" type="doc">
      <dgm:prSet loTypeId="urn:microsoft.com/office/officeart/2005/8/layout/vList3" loCatId="list" qsTypeId="urn:microsoft.com/office/officeart/2005/8/quickstyle/3d4" qsCatId="3D" csTypeId="urn:microsoft.com/office/officeart/2005/8/colors/colorful2" csCatId="colorful" phldr="1"/>
      <dgm:spPr/>
      <dgm:t>
        <a:bodyPr/>
        <a:lstStyle/>
        <a:p>
          <a:endParaRPr lang="en-IN"/>
        </a:p>
      </dgm:t>
    </dgm:pt>
    <dgm:pt modelId="{4A150DBD-078D-46A2-9471-B7568CEACC0E}">
      <dgm:prSet/>
      <dgm:spPr/>
      <dgm:t>
        <a:bodyPr/>
        <a:lstStyle/>
        <a:p>
          <a:r>
            <a:rPr lang="en-US" b="1" baseline="0" dirty="0"/>
            <a:t>Emergency Vehicle Detection</a:t>
          </a:r>
          <a:endParaRPr lang="en-IN" dirty="0"/>
        </a:p>
      </dgm:t>
    </dgm:pt>
    <dgm:pt modelId="{E15893CF-D9F6-4504-AF04-F0FCF4CF2AF9}" type="parTrans" cxnId="{4FB2C664-8BA1-40D9-80BE-246CE163C65E}">
      <dgm:prSet/>
      <dgm:spPr/>
      <dgm:t>
        <a:bodyPr/>
        <a:lstStyle/>
        <a:p>
          <a:endParaRPr lang="en-IN"/>
        </a:p>
      </dgm:t>
    </dgm:pt>
    <dgm:pt modelId="{4B4D7B9F-D186-4A74-83B1-EE17DA46CF27}" type="sibTrans" cxnId="{4FB2C664-8BA1-40D9-80BE-246CE163C65E}">
      <dgm:prSet/>
      <dgm:spPr/>
      <dgm:t>
        <a:bodyPr/>
        <a:lstStyle/>
        <a:p>
          <a:endParaRPr lang="en-IN"/>
        </a:p>
      </dgm:t>
    </dgm:pt>
    <dgm:pt modelId="{DECC2691-146D-4A84-ACDF-21CD4D3B497C}">
      <dgm:prSet/>
      <dgm:spPr/>
      <dgm:t>
        <a:bodyPr/>
        <a:lstStyle/>
        <a:p>
          <a:r>
            <a:rPr lang="en-US" baseline="0" dirty="0"/>
            <a:t>Emergency vehicle detection using RFID </a:t>
          </a:r>
          <a:endParaRPr lang="en-IN" dirty="0"/>
        </a:p>
      </dgm:t>
    </dgm:pt>
    <dgm:pt modelId="{9E839960-C6A9-46DB-B250-EDF3AD9AF222}" type="parTrans" cxnId="{47398F37-EE09-4521-AD89-FCEE45523879}">
      <dgm:prSet/>
      <dgm:spPr/>
      <dgm:t>
        <a:bodyPr/>
        <a:lstStyle/>
        <a:p>
          <a:endParaRPr lang="en-IN"/>
        </a:p>
      </dgm:t>
    </dgm:pt>
    <dgm:pt modelId="{1FD0F809-C087-4437-8CF8-4FB703BFD30C}" type="sibTrans" cxnId="{47398F37-EE09-4521-AD89-FCEE45523879}">
      <dgm:prSet/>
      <dgm:spPr/>
      <dgm:t>
        <a:bodyPr/>
        <a:lstStyle/>
        <a:p>
          <a:endParaRPr lang="en-IN"/>
        </a:p>
      </dgm:t>
    </dgm:pt>
    <dgm:pt modelId="{28B5AA5B-3949-48C7-9C57-82ADCE988F64}">
      <dgm:prSet/>
      <dgm:spPr/>
      <dgm:t>
        <a:bodyPr/>
        <a:lstStyle/>
        <a:p>
          <a:r>
            <a:rPr lang="en-US" baseline="0" dirty="0"/>
            <a:t>Triggering actions such as changing traffic signals or notifying authorities</a:t>
          </a:r>
          <a:endParaRPr lang="en-IN" dirty="0"/>
        </a:p>
      </dgm:t>
    </dgm:pt>
    <dgm:pt modelId="{55E35099-8763-4F62-B5F9-B2AE6548D37A}" type="parTrans" cxnId="{7F4259D1-5F8C-4F3A-BFC3-DE028B52A726}">
      <dgm:prSet/>
      <dgm:spPr/>
      <dgm:t>
        <a:bodyPr/>
        <a:lstStyle/>
        <a:p>
          <a:endParaRPr lang="en-IN"/>
        </a:p>
      </dgm:t>
    </dgm:pt>
    <dgm:pt modelId="{1FC1980F-AA01-4541-A35F-7136BFCB6B8D}" type="sibTrans" cxnId="{7F4259D1-5F8C-4F3A-BFC3-DE028B52A726}">
      <dgm:prSet/>
      <dgm:spPr/>
      <dgm:t>
        <a:bodyPr/>
        <a:lstStyle/>
        <a:p>
          <a:endParaRPr lang="en-IN"/>
        </a:p>
      </dgm:t>
    </dgm:pt>
    <dgm:pt modelId="{52FB4BB9-421A-44D5-A147-F9A6D455B107}" type="pres">
      <dgm:prSet presAssocID="{F4763FC2-D542-42A3-809A-6E4141F8A1FF}" presName="linearFlow" presStyleCnt="0">
        <dgm:presLayoutVars>
          <dgm:dir/>
          <dgm:resizeHandles val="exact"/>
        </dgm:presLayoutVars>
      </dgm:prSet>
      <dgm:spPr/>
    </dgm:pt>
    <dgm:pt modelId="{749BECB4-CE78-4D8A-8714-A4E5788B97D7}" type="pres">
      <dgm:prSet presAssocID="{4A150DBD-078D-46A2-9471-B7568CEACC0E}" presName="composite" presStyleCnt="0"/>
      <dgm:spPr/>
    </dgm:pt>
    <dgm:pt modelId="{E8C48E10-CE8C-4FAC-9152-D434414317DD}" type="pres">
      <dgm:prSet presAssocID="{4A150DBD-078D-46A2-9471-B7568CEACC0E}" presName="imgShp" presStyleLbl="fgImgPlace1" presStyleIdx="0" presStyleCnt="1"/>
      <dgm:spPr>
        <a:blipFill>
          <a:blip xmlns:r="http://schemas.openxmlformats.org/officeDocument/2006/relationships" r:embed="rId1"/>
          <a:srcRect/>
          <a:stretch>
            <a:fillRect l="-9000" r="-9000"/>
          </a:stretch>
        </a:blipFill>
      </dgm:spPr>
    </dgm:pt>
    <dgm:pt modelId="{38A8D5A2-3204-4781-B622-7D6ED3ED9248}" type="pres">
      <dgm:prSet presAssocID="{4A150DBD-078D-46A2-9471-B7568CEACC0E}" presName="txShp" presStyleLbl="node1" presStyleIdx="0" presStyleCnt="1">
        <dgm:presLayoutVars>
          <dgm:bulletEnabled val="1"/>
        </dgm:presLayoutVars>
      </dgm:prSet>
      <dgm:spPr/>
    </dgm:pt>
  </dgm:ptLst>
  <dgm:cxnLst>
    <dgm:cxn modelId="{A904300E-F4AC-4DF9-BBBC-B3D49BEAF9F7}" type="presOf" srcId="{28B5AA5B-3949-48C7-9C57-82ADCE988F64}" destId="{38A8D5A2-3204-4781-B622-7D6ED3ED9248}" srcOrd="0" destOrd="2" presId="urn:microsoft.com/office/officeart/2005/8/layout/vList3"/>
    <dgm:cxn modelId="{A8B17227-50A4-4B2E-8AB4-26D07763411D}" type="presOf" srcId="{DECC2691-146D-4A84-ACDF-21CD4D3B497C}" destId="{38A8D5A2-3204-4781-B622-7D6ED3ED9248}" srcOrd="0" destOrd="1" presId="urn:microsoft.com/office/officeart/2005/8/layout/vList3"/>
    <dgm:cxn modelId="{47398F37-EE09-4521-AD89-FCEE45523879}" srcId="{4A150DBD-078D-46A2-9471-B7568CEACC0E}" destId="{DECC2691-146D-4A84-ACDF-21CD4D3B497C}" srcOrd="0" destOrd="0" parTransId="{9E839960-C6A9-46DB-B250-EDF3AD9AF222}" sibTransId="{1FD0F809-C087-4437-8CF8-4FB703BFD30C}"/>
    <dgm:cxn modelId="{4FB2C664-8BA1-40D9-80BE-246CE163C65E}" srcId="{F4763FC2-D542-42A3-809A-6E4141F8A1FF}" destId="{4A150DBD-078D-46A2-9471-B7568CEACC0E}" srcOrd="0" destOrd="0" parTransId="{E15893CF-D9F6-4504-AF04-F0FCF4CF2AF9}" sibTransId="{4B4D7B9F-D186-4A74-83B1-EE17DA46CF27}"/>
    <dgm:cxn modelId="{6C38516E-38B4-4B0D-BBEA-65F8C23E225E}" type="presOf" srcId="{F4763FC2-D542-42A3-809A-6E4141F8A1FF}" destId="{52FB4BB9-421A-44D5-A147-F9A6D455B107}" srcOrd="0" destOrd="0" presId="urn:microsoft.com/office/officeart/2005/8/layout/vList3"/>
    <dgm:cxn modelId="{1CD08878-91C7-4A97-B58C-4ED041D16EE6}" type="presOf" srcId="{4A150DBD-078D-46A2-9471-B7568CEACC0E}" destId="{38A8D5A2-3204-4781-B622-7D6ED3ED9248}" srcOrd="0" destOrd="0" presId="urn:microsoft.com/office/officeart/2005/8/layout/vList3"/>
    <dgm:cxn modelId="{7F4259D1-5F8C-4F3A-BFC3-DE028B52A726}" srcId="{4A150DBD-078D-46A2-9471-B7568CEACC0E}" destId="{28B5AA5B-3949-48C7-9C57-82ADCE988F64}" srcOrd="1" destOrd="0" parTransId="{55E35099-8763-4F62-B5F9-B2AE6548D37A}" sibTransId="{1FC1980F-AA01-4541-A35F-7136BFCB6B8D}"/>
    <dgm:cxn modelId="{51C86DBE-0CA6-471B-B59E-FE72E44575E9}" type="presParOf" srcId="{52FB4BB9-421A-44D5-A147-F9A6D455B107}" destId="{749BECB4-CE78-4D8A-8714-A4E5788B97D7}" srcOrd="0" destOrd="0" presId="urn:microsoft.com/office/officeart/2005/8/layout/vList3"/>
    <dgm:cxn modelId="{F5C7B236-C038-435F-9509-6C5DE5AED7C3}" type="presParOf" srcId="{749BECB4-CE78-4D8A-8714-A4E5788B97D7}" destId="{E8C48E10-CE8C-4FAC-9152-D434414317DD}" srcOrd="0" destOrd="0" presId="urn:microsoft.com/office/officeart/2005/8/layout/vList3"/>
    <dgm:cxn modelId="{DF263DAB-4013-4E44-A4AF-4416C67CFD07}" type="presParOf" srcId="{749BECB4-CE78-4D8A-8714-A4E5788B97D7}" destId="{38A8D5A2-3204-4781-B622-7D6ED3ED9248}"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D14C6E-43D7-43F0-A523-2A07EC702674}" type="doc">
      <dgm:prSet loTypeId="urn:microsoft.com/office/officeart/2005/8/layout/hList3" loCatId="list" qsTypeId="urn:microsoft.com/office/officeart/2005/8/quickstyle/3d4" qsCatId="3D" csTypeId="urn:microsoft.com/office/officeart/2005/8/colors/accent0_2" csCatId="mainScheme" phldr="1"/>
      <dgm:spPr/>
      <dgm:t>
        <a:bodyPr/>
        <a:lstStyle/>
        <a:p>
          <a:endParaRPr lang="en-IN"/>
        </a:p>
      </dgm:t>
    </dgm:pt>
    <dgm:pt modelId="{22CFF1EF-7375-4B5E-BB89-52AEA97914E3}">
      <dgm:prSet/>
      <dgm:spPr/>
      <dgm:t>
        <a:bodyPr/>
        <a:lstStyle/>
        <a:p>
          <a:r>
            <a:rPr lang="en-US" baseline="0" dirty="0"/>
            <a:t>Presented By:</a:t>
          </a:r>
          <a:endParaRPr lang="en-IN" dirty="0"/>
        </a:p>
      </dgm:t>
    </dgm:pt>
    <dgm:pt modelId="{BB04374F-B115-4DEB-990E-885C7BDFD0E7}" type="parTrans" cxnId="{015322C1-C851-435B-A8E6-54E7A3D9B85B}">
      <dgm:prSet/>
      <dgm:spPr/>
      <dgm:t>
        <a:bodyPr/>
        <a:lstStyle/>
        <a:p>
          <a:endParaRPr lang="en-IN"/>
        </a:p>
      </dgm:t>
    </dgm:pt>
    <dgm:pt modelId="{AB6D39A0-B5E6-4832-B647-8D7E2A677902}" type="sibTrans" cxnId="{015322C1-C851-435B-A8E6-54E7A3D9B85B}">
      <dgm:prSet/>
      <dgm:spPr/>
      <dgm:t>
        <a:bodyPr/>
        <a:lstStyle/>
        <a:p>
          <a:endParaRPr lang="en-IN"/>
        </a:p>
      </dgm:t>
    </dgm:pt>
    <dgm:pt modelId="{3E411E9B-4EB5-493D-A0B5-F6343638B76E}">
      <dgm:prSet/>
      <dgm:spPr/>
      <dgm:t>
        <a:bodyPr/>
        <a:lstStyle/>
        <a:p>
          <a:pPr>
            <a:buNone/>
          </a:pPr>
          <a:r>
            <a:rPr lang="en-US" dirty="0"/>
            <a:t>Komal S Kallanagoudar</a:t>
          </a:r>
          <a:endParaRPr lang="en-IN" dirty="0"/>
        </a:p>
      </dgm:t>
    </dgm:pt>
    <dgm:pt modelId="{D85D6E33-A773-4017-ACAD-559F5CF965EF}" type="parTrans" cxnId="{15735942-3F04-4C21-953F-F2D9287109E8}">
      <dgm:prSet/>
      <dgm:spPr/>
      <dgm:t>
        <a:bodyPr/>
        <a:lstStyle/>
        <a:p>
          <a:endParaRPr lang="en-IN"/>
        </a:p>
      </dgm:t>
    </dgm:pt>
    <dgm:pt modelId="{0DF15037-5185-474B-896D-ED6FDB36608C}" type="sibTrans" cxnId="{15735942-3F04-4C21-953F-F2D9287109E8}">
      <dgm:prSet/>
      <dgm:spPr/>
      <dgm:t>
        <a:bodyPr/>
        <a:lstStyle/>
        <a:p>
          <a:endParaRPr lang="en-IN"/>
        </a:p>
      </dgm:t>
    </dgm:pt>
    <dgm:pt modelId="{87002C83-46A1-4C5E-A345-EAFE93D3EBCD}">
      <dgm:prSet/>
      <dgm:spPr/>
      <dgm:t>
        <a:bodyPr/>
        <a:lstStyle/>
        <a:p>
          <a:pPr>
            <a:buNone/>
          </a:pPr>
          <a:r>
            <a:rPr lang="en-US" dirty="0"/>
            <a:t>1MS22MC016</a:t>
          </a:r>
          <a:endParaRPr lang="en-IN" dirty="0"/>
        </a:p>
      </dgm:t>
    </dgm:pt>
    <dgm:pt modelId="{BEFBDF95-4804-4B38-B999-1BFFAFE5C55D}" type="parTrans" cxnId="{A54616E1-983A-4FC0-8A87-1DEEB9B19F7F}">
      <dgm:prSet/>
      <dgm:spPr/>
      <dgm:t>
        <a:bodyPr/>
        <a:lstStyle/>
        <a:p>
          <a:endParaRPr lang="en-IN"/>
        </a:p>
      </dgm:t>
    </dgm:pt>
    <dgm:pt modelId="{6B601A0A-365C-43B9-AC89-9CDD4A7DD44D}" type="sibTrans" cxnId="{A54616E1-983A-4FC0-8A87-1DEEB9B19F7F}">
      <dgm:prSet/>
      <dgm:spPr/>
      <dgm:t>
        <a:bodyPr/>
        <a:lstStyle/>
        <a:p>
          <a:endParaRPr lang="en-IN"/>
        </a:p>
      </dgm:t>
    </dgm:pt>
    <dgm:pt modelId="{52F05311-C828-4658-9B66-9989B3BE4F15}" type="pres">
      <dgm:prSet presAssocID="{1AD14C6E-43D7-43F0-A523-2A07EC702674}" presName="composite" presStyleCnt="0">
        <dgm:presLayoutVars>
          <dgm:chMax val="1"/>
          <dgm:dir/>
          <dgm:resizeHandles val="exact"/>
        </dgm:presLayoutVars>
      </dgm:prSet>
      <dgm:spPr/>
    </dgm:pt>
    <dgm:pt modelId="{C6E337FA-0950-48F6-BD73-E7B31F32EC29}" type="pres">
      <dgm:prSet presAssocID="{22CFF1EF-7375-4B5E-BB89-52AEA97914E3}" presName="roof" presStyleLbl="dkBgShp" presStyleIdx="0" presStyleCnt="2"/>
      <dgm:spPr/>
    </dgm:pt>
    <dgm:pt modelId="{F728B876-C92A-46E4-ABEA-45DCFA5785DB}" type="pres">
      <dgm:prSet presAssocID="{22CFF1EF-7375-4B5E-BB89-52AEA97914E3}" presName="pillars" presStyleCnt="0"/>
      <dgm:spPr/>
    </dgm:pt>
    <dgm:pt modelId="{8D0BDE44-DC7E-4D03-A1AE-C4D1E39808A3}" type="pres">
      <dgm:prSet presAssocID="{22CFF1EF-7375-4B5E-BB89-52AEA97914E3}" presName="pillar1" presStyleLbl="node1" presStyleIdx="0" presStyleCnt="2">
        <dgm:presLayoutVars>
          <dgm:bulletEnabled val="1"/>
        </dgm:presLayoutVars>
      </dgm:prSet>
      <dgm:spPr/>
    </dgm:pt>
    <dgm:pt modelId="{924A6FB3-5D1E-436D-A583-C2BE00D18060}" type="pres">
      <dgm:prSet presAssocID="{87002C83-46A1-4C5E-A345-EAFE93D3EBCD}" presName="pillarX" presStyleLbl="node1" presStyleIdx="1" presStyleCnt="2">
        <dgm:presLayoutVars>
          <dgm:bulletEnabled val="1"/>
        </dgm:presLayoutVars>
      </dgm:prSet>
      <dgm:spPr/>
    </dgm:pt>
    <dgm:pt modelId="{5AD81F74-75DA-46DD-9422-8512315F2537}" type="pres">
      <dgm:prSet presAssocID="{22CFF1EF-7375-4B5E-BB89-52AEA97914E3}" presName="base" presStyleLbl="dkBgShp" presStyleIdx="1" presStyleCnt="2"/>
      <dgm:spPr/>
    </dgm:pt>
  </dgm:ptLst>
  <dgm:cxnLst>
    <dgm:cxn modelId="{60A00101-F5D6-4ABB-ACD1-7A6263F7CFC8}" type="presOf" srcId="{87002C83-46A1-4C5E-A345-EAFE93D3EBCD}" destId="{924A6FB3-5D1E-436D-A583-C2BE00D18060}" srcOrd="0" destOrd="0" presId="urn:microsoft.com/office/officeart/2005/8/layout/hList3"/>
    <dgm:cxn modelId="{60944241-4E8C-43BE-9CDB-A3DCAF19DDDA}" type="presOf" srcId="{22CFF1EF-7375-4B5E-BB89-52AEA97914E3}" destId="{C6E337FA-0950-48F6-BD73-E7B31F32EC29}" srcOrd="0" destOrd="0" presId="urn:microsoft.com/office/officeart/2005/8/layout/hList3"/>
    <dgm:cxn modelId="{15735942-3F04-4C21-953F-F2D9287109E8}" srcId="{22CFF1EF-7375-4B5E-BB89-52AEA97914E3}" destId="{3E411E9B-4EB5-493D-A0B5-F6343638B76E}" srcOrd="0" destOrd="0" parTransId="{D85D6E33-A773-4017-ACAD-559F5CF965EF}" sibTransId="{0DF15037-5185-474B-896D-ED6FDB36608C}"/>
    <dgm:cxn modelId="{512B704B-3917-4570-AFEB-086FA9D9A57C}" type="presOf" srcId="{3E411E9B-4EB5-493D-A0B5-F6343638B76E}" destId="{8D0BDE44-DC7E-4D03-A1AE-C4D1E39808A3}" srcOrd="0" destOrd="0" presId="urn:microsoft.com/office/officeart/2005/8/layout/hList3"/>
    <dgm:cxn modelId="{015322C1-C851-435B-A8E6-54E7A3D9B85B}" srcId="{1AD14C6E-43D7-43F0-A523-2A07EC702674}" destId="{22CFF1EF-7375-4B5E-BB89-52AEA97914E3}" srcOrd="0" destOrd="0" parTransId="{BB04374F-B115-4DEB-990E-885C7BDFD0E7}" sibTransId="{AB6D39A0-B5E6-4832-B647-8D7E2A677902}"/>
    <dgm:cxn modelId="{9B8EC3D9-F45A-4DC6-8E7F-C5C29F689287}" type="presOf" srcId="{1AD14C6E-43D7-43F0-A523-2A07EC702674}" destId="{52F05311-C828-4658-9B66-9989B3BE4F15}" srcOrd="0" destOrd="0" presId="urn:microsoft.com/office/officeart/2005/8/layout/hList3"/>
    <dgm:cxn modelId="{A54616E1-983A-4FC0-8A87-1DEEB9B19F7F}" srcId="{22CFF1EF-7375-4B5E-BB89-52AEA97914E3}" destId="{87002C83-46A1-4C5E-A345-EAFE93D3EBCD}" srcOrd="1" destOrd="0" parTransId="{BEFBDF95-4804-4B38-B999-1BFFAFE5C55D}" sibTransId="{6B601A0A-365C-43B9-AC89-9CDD4A7DD44D}"/>
    <dgm:cxn modelId="{C8E6EF11-02C8-4A6E-8D65-94B0FB854E4E}" type="presParOf" srcId="{52F05311-C828-4658-9B66-9989B3BE4F15}" destId="{C6E337FA-0950-48F6-BD73-E7B31F32EC29}" srcOrd="0" destOrd="0" presId="urn:microsoft.com/office/officeart/2005/8/layout/hList3"/>
    <dgm:cxn modelId="{4B4E611C-5B7F-41AC-9E23-69710242903B}" type="presParOf" srcId="{52F05311-C828-4658-9B66-9989B3BE4F15}" destId="{F728B876-C92A-46E4-ABEA-45DCFA5785DB}" srcOrd="1" destOrd="0" presId="urn:microsoft.com/office/officeart/2005/8/layout/hList3"/>
    <dgm:cxn modelId="{0A71C65F-AFE5-4EB2-B84E-77DDA10A52E0}" type="presParOf" srcId="{F728B876-C92A-46E4-ABEA-45DCFA5785DB}" destId="{8D0BDE44-DC7E-4D03-A1AE-C4D1E39808A3}" srcOrd="0" destOrd="0" presId="urn:microsoft.com/office/officeart/2005/8/layout/hList3"/>
    <dgm:cxn modelId="{FDB2FBA5-C5B1-405F-978D-ED3217C7273C}" type="presParOf" srcId="{F728B876-C92A-46E4-ABEA-45DCFA5785DB}" destId="{924A6FB3-5D1E-436D-A583-C2BE00D18060}" srcOrd="1" destOrd="0" presId="urn:microsoft.com/office/officeart/2005/8/layout/hList3"/>
    <dgm:cxn modelId="{BFC9E70C-10D1-48DB-B884-EE9EF11ED8B7}" type="presParOf" srcId="{52F05311-C828-4658-9B66-9989B3BE4F15}" destId="{5AD81F74-75DA-46DD-9422-8512315F2537}" srcOrd="2" destOrd="0" presId="urn:microsoft.com/office/officeart/2005/8/layout/h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33A029C-869F-400E-95BA-512D2E01F260}" type="doc">
      <dgm:prSet loTypeId="urn:microsoft.com/office/officeart/2005/8/layout/vList2" loCatId="list" qsTypeId="urn:microsoft.com/office/officeart/2005/8/quickstyle/3d1" qsCatId="3D" csTypeId="urn:microsoft.com/office/officeart/2005/8/colors/colorful2" csCatId="colorful"/>
      <dgm:spPr/>
      <dgm:t>
        <a:bodyPr/>
        <a:lstStyle/>
        <a:p>
          <a:endParaRPr lang="en-IN"/>
        </a:p>
      </dgm:t>
    </dgm:pt>
    <dgm:pt modelId="{23D69BBB-A399-432B-9A65-FFDF611B1B5B}">
      <dgm:prSet/>
      <dgm:spPr/>
      <dgm:t>
        <a:bodyPr/>
        <a:lstStyle/>
        <a:p>
          <a:pPr algn="ctr"/>
          <a:r>
            <a:rPr lang="en-IN" baseline="0" dirty="0"/>
            <a:t>Results and Discussion</a:t>
          </a:r>
          <a:endParaRPr lang="en-IN" dirty="0"/>
        </a:p>
      </dgm:t>
    </dgm:pt>
    <dgm:pt modelId="{4FD0851F-904B-4345-84C2-5947D44B4F2A}" type="parTrans" cxnId="{476CBFDC-E424-437E-8293-C7E09AAD7F26}">
      <dgm:prSet/>
      <dgm:spPr/>
      <dgm:t>
        <a:bodyPr/>
        <a:lstStyle/>
        <a:p>
          <a:endParaRPr lang="en-IN"/>
        </a:p>
      </dgm:t>
    </dgm:pt>
    <dgm:pt modelId="{73FC48B7-AA5C-4EE1-8582-A659E468CC6E}" type="sibTrans" cxnId="{476CBFDC-E424-437E-8293-C7E09AAD7F26}">
      <dgm:prSet/>
      <dgm:spPr/>
      <dgm:t>
        <a:bodyPr/>
        <a:lstStyle/>
        <a:p>
          <a:endParaRPr lang="en-IN"/>
        </a:p>
      </dgm:t>
    </dgm:pt>
    <dgm:pt modelId="{1D545CE2-0491-4DBF-AA10-7CA38F349E36}" type="pres">
      <dgm:prSet presAssocID="{B33A029C-869F-400E-95BA-512D2E01F260}" presName="linear" presStyleCnt="0">
        <dgm:presLayoutVars>
          <dgm:animLvl val="lvl"/>
          <dgm:resizeHandles val="exact"/>
        </dgm:presLayoutVars>
      </dgm:prSet>
      <dgm:spPr/>
    </dgm:pt>
    <dgm:pt modelId="{CECCF532-A4DC-463C-845D-9E114F48181B}" type="pres">
      <dgm:prSet presAssocID="{23D69BBB-A399-432B-9A65-FFDF611B1B5B}" presName="parentText" presStyleLbl="node1" presStyleIdx="0" presStyleCnt="1">
        <dgm:presLayoutVars>
          <dgm:chMax val="0"/>
          <dgm:bulletEnabled val="1"/>
        </dgm:presLayoutVars>
      </dgm:prSet>
      <dgm:spPr/>
    </dgm:pt>
  </dgm:ptLst>
  <dgm:cxnLst>
    <dgm:cxn modelId="{7BFA022E-6CC2-437E-9F29-04A670331224}" type="presOf" srcId="{23D69BBB-A399-432B-9A65-FFDF611B1B5B}" destId="{CECCF532-A4DC-463C-845D-9E114F48181B}" srcOrd="0" destOrd="0" presId="urn:microsoft.com/office/officeart/2005/8/layout/vList2"/>
    <dgm:cxn modelId="{3E54FF6E-81DA-417B-B3DE-886609CFFD74}" type="presOf" srcId="{B33A029C-869F-400E-95BA-512D2E01F260}" destId="{1D545CE2-0491-4DBF-AA10-7CA38F349E36}" srcOrd="0" destOrd="0" presId="urn:microsoft.com/office/officeart/2005/8/layout/vList2"/>
    <dgm:cxn modelId="{476CBFDC-E424-437E-8293-C7E09AAD7F26}" srcId="{B33A029C-869F-400E-95BA-512D2E01F260}" destId="{23D69BBB-A399-432B-9A65-FFDF611B1B5B}" srcOrd="0" destOrd="0" parTransId="{4FD0851F-904B-4345-84C2-5947D44B4F2A}" sibTransId="{73FC48B7-AA5C-4EE1-8582-A659E468CC6E}"/>
    <dgm:cxn modelId="{C905240C-2717-4258-A66D-8AAE2A0A172F}" type="presParOf" srcId="{1D545CE2-0491-4DBF-AA10-7CA38F349E36}" destId="{CECCF532-A4DC-463C-845D-9E114F48181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A47F160-57E0-48E2-9AE9-7ABEA14B9075}" type="doc">
      <dgm:prSet loTypeId="urn:microsoft.com/office/officeart/2005/8/layout/radial2" loCatId="relationship" qsTypeId="urn:microsoft.com/office/officeart/2005/8/quickstyle/3d1" qsCatId="3D" csTypeId="urn:microsoft.com/office/officeart/2005/8/colors/colorful2" csCatId="colorful" phldr="1"/>
      <dgm:spPr/>
      <dgm:t>
        <a:bodyPr/>
        <a:lstStyle/>
        <a:p>
          <a:endParaRPr lang="en-IN"/>
        </a:p>
      </dgm:t>
    </dgm:pt>
    <dgm:pt modelId="{621CA803-12D2-439C-B4F9-2B18761846FB}">
      <dgm:prSet/>
      <dgm:spPr/>
      <dgm:t>
        <a:bodyPr/>
        <a:lstStyle/>
        <a:p>
          <a:r>
            <a:rPr lang="en-US" baseline="0" dirty="0"/>
            <a:t>The YOLO algorithm classifies vehicles into categories such as car, truck, or bike </a:t>
          </a:r>
          <a:endParaRPr lang="en-IN" dirty="0"/>
        </a:p>
      </dgm:t>
    </dgm:pt>
    <dgm:pt modelId="{C6500760-9101-4231-B975-68B0B858B16B}" type="parTrans" cxnId="{774E1955-D696-463B-9778-21159C4E8F06}">
      <dgm:prSet/>
      <dgm:spPr/>
      <dgm:t>
        <a:bodyPr/>
        <a:lstStyle/>
        <a:p>
          <a:endParaRPr lang="en-IN"/>
        </a:p>
      </dgm:t>
    </dgm:pt>
    <dgm:pt modelId="{EC2D22C4-3528-4C4E-BCCD-D2E8AA39B83D}" type="sibTrans" cxnId="{774E1955-D696-463B-9778-21159C4E8F06}">
      <dgm:prSet/>
      <dgm:spPr/>
      <dgm:t>
        <a:bodyPr/>
        <a:lstStyle/>
        <a:p>
          <a:endParaRPr lang="en-IN"/>
        </a:p>
      </dgm:t>
    </dgm:pt>
    <dgm:pt modelId="{2BACCD56-DF98-4D62-9360-DCD0ECA82200}">
      <dgm:prSet/>
      <dgm:spPr/>
      <dgm:t>
        <a:bodyPr/>
        <a:lstStyle/>
        <a:p>
          <a:r>
            <a:rPr lang="en-US" baseline="0" dirty="0"/>
            <a:t>Counting the number of vehicles and estimate the green delay</a:t>
          </a:r>
          <a:endParaRPr lang="en-IN" dirty="0"/>
        </a:p>
      </dgm:t>
    </dgm:pt>
    <dgm:pt modelId="{6160D3C9-624E-49C8-AADE-72B63BDF1E73}" type="parTrans" cxnId="{43FC5A25-4BF8-4871-8DEB-EEFB819F6106}">
      <dgm:prSet/>
      <dgm:spPr/>
      <dgm:t>
        <a:bodyPr/>
        <a:lstStyle/>
        <a:p>
          <a:endParaRPr lang="en-IN"/>
        </a:p>
      </dgm:t>
    </dgm:pt>
    <dgm:pt modelId="{F8966577-E2F2-44A0-9DE2-B0855FBC740E}" type="sibTrans" cxnId="{43FC5A25-4BF8-4871-8DEB-EEFB819F6106}">
      <dgm:prSet/>
      <dgm:spPr/>
      <dgm:t>
        <a:bodyPr/>
        <a:lstStyle/>
        <a:p>
          <a:endParaRPr lang="en-IN"/>
        </a:p>
      </dgm:t>
    </dgm:pt>
    <dgm:pt modelId="{37EFABB9-C409-4844-BA33-470190F684EA}" type="pres">
      <dgm:prSet presAssocID="{FA47F160-57E0-48E2-9AE9-7ABEA14B9075}" presName="composite" presStyleCnt="0">
        <dgm:presLayoutVars>
          <dgm:chMax val="5"/>
          <dgm:dir/>
          <dgm:animLvl val="ctr"/>
          <dgm:resizeHandles val="exact"/>
        </dgm:presLayoutVars>
      </dgm:prSet>
      <dgm:spPr/>
    </dgm:pt>
    <dgm:pt modelId="{ED483486-A88F-41DC-9F6B-EC2924CDB82E}" type="pres">
      <dgm:prSet presAssocID="{FA47F160-57E0-48E2-9AE9-7ABEA14B9075}" presName="cycle" presStyleCnt="0"/>
      <dgm:spPr/>
    </dgm:pt>
    <dgm:pt modelId="{C001CD98-FEAD-4F94-BA40-EE8392D2A5B9}" type="pres">
      <dgm:prSet presAssocID="{FA47F160-57E0-48E2-9AE9-7ABEA14B9075}" presName="centerShape" presStyleCnt="0"/>
      <dgm:spPr/>
    </dgm:pt>
    <dgm:pt modelId="{E79DA822-FFD1-4AEA-ACF3-D4E75087BB77}" type="pres">
      <dgm:prSet presAssocID="{FA47F160-57E0-48E2-9AE9-7ABEA14B9075}" presName="connSite" presStyleLbl="node1" presStyleIdx="0" presStyleCnt="3"/>
      <dgm:spPr/>
    </dgm:pt>
    <dgm:pt modelId="{98EA608D-96CD-4866-BC1F-6C547A62CA93}" type="pres">
      <dgm:prSet presAssocID="{FA47F160-57E0-48E2-9AE9-7ABEA14B9075}" presName="visible" presStyleLbl="node1" presStyleIdx="0" presStyleCnt="3" custScaleX="226531" custScaleY="158093"/>
      <dgm:spPr>
        <a:blipFill>
          <a:blip xmlns:r="http://schemas.openxmlformats.org/officeDocument/2006/relationships" r:embed="rId1"/>
          <a:srcRect/>
          <a:stretch>
            <a:fillRect t="-5000" b="-5000"/>
          </a:stretch>
        </a:blipFill>
      </dgm:spPr>
    </dgm:pt>
    <dgm:pt modelId="{354B2176-0945-4A33-9CC4-2373821C5333}" type="pres">
      <dgm:prSet presAssocID="{C6500760-9101-4231-B975-68B0B858B16B}" presName="Name25" presStyleLbl="parChTrans1D1" presStyleIdx="0" presStyleCnt="2"/>
      <dgm:spPr/>
    </dgm:pt>
    <dgm:pt modelId="{D167166D-CDD2-4088-A103-1709509D5EB7}" type="pres">
      <dgm:prSet presAssocID="{621CA803-12D2-439C-B4F9-2B18761846FB}" presName="node" presStyleCnt="0"/>
      <dgm:spPr/>
    </dgm:pt>
    <dgm:pt modelId="{FBFF82B5-9C05-4358-B8DD-77F853AC8CB3}" type="pres">
      <dgm:prSet presAssocID="{621CA803-12D2-439C-B4F9-2B18761846FB}" presName="parentNode" presStyleLbl="node1" presStyleIdx="1" presStyleCnt="3" custScaleX="301280" custScaleY="84685" custLinFactX="127027" custLinFactNeighborX="200000" custLinFactNeighborY="9703">
        <dgm:presLayoutVars>
          <dgm:chMax val="1"/>
          <dgm:bulletEnabled val="1"/>
        </dgm:presLayoutVars>
      </dgm:prSet>
      <dgm:spPr/>
    </dgm:pt>
    <dgm:pt modelId="{A1E690E9-84E5-48C3-874E-5B6A3FAA501E}" type="pres">
      <dgm:prSet presAssocID="{621CA803-12D2-439C-B4F9-2B18761846FB}" presName="childNode" presStyleLbl="revTx" presStyleIdx="0" presStyleCnt="0">
        <dgm:presLayoutVars>
          <dgm:bulletEnabled val="1"/>
        </dgm:presLayoutVars>
      </dgm:prSet>
      <dgm:spPr/>
    </dgm:pt>
    <dgm:pt modelId="{F3A41A46-3C82-4C3B-8C46-FDD6FD2F41BC}" type="pres">
      <dgm:prSet presAssocID="{6160D3C9-624E-49C8-AADE-72B63BDF1E73}" presName="Name25" presStyleLbl="parChTrans1D1" presStyleIdx="1" presStyleCnt="2"/>
      <dgm:spPr/>
    </dgm:pt>
    <dgm:pt modelId="{34EFDB7C-C412-4257-937F-DC28A2267C9B}" type="pres">
      <dgm:prSet presAssocID="{2BACCD56-DF98-4D62-9360-DCD0ECA82200}" presName="node" presStyleCnt="0"/>
      <dgm:spPr/>
    </dgm:pt>
    <dgm:pt modelId="{2B98D0ED-58A7-4F10-BAE7-6915D2C9B510}" type="pres">
      <dgm:prSet presAssocID="{2BACCD56-DF98-4D62-9360-DCD0ECA82200}" presName="parentNode" presStyleLbl="node1" presStyleIdx="2" presStyleCnt="3" custScaleX="349755" custScaleY="83633" custLinFactX="125677" custLinFactNeighborX="200000" custLinFactNeighborY="-13433">
        <dgm:presLayoutVars>
          <dgm:chMax val="1"/>
          <dgm:bulletEnabled val="1"/>
        </dgm:presLayoutVars>
      </dgm:prSet>
      <dgm:spPr/>
    </dgm:pt>
    <dgm:pt modelId="{CA4A10F1-DB11-446D-8FA7-11B31825EA9C}" type="pres">
      <dgm:prSet presAssocID="{2BACCD56-DF98-4D62-9360-DCD0ECA82200}" presName="childNode" presStyleLbl="revTx" presStyleIdx="0" presStyleCnt="0">
        <dgm:presLayoutVars>
          <dgm:bulletEnabled val="1"/>
        </dgm:presLayoutVars>
      </dgm:prSet>
      <dgm:spPr/>
    </dgm:pt>
  </dgm:ptLst>
  <dgm:cxnLst>
    <dgm:cxn modelId="{2FA30306-1F89-4EBB-97AC-51E13274175B}" type="presOf" srcId="{C6500760-9101-4231-B975-68B0B858B16B}" destId="{354B2176-0945-4A33-9CC4-2373821C5333}" srcOrd="0" destOrd="0" presId="urn:microsoft.com/office/officeart/2005/8/layout/radial2"/>
    <dgm:cxn modelId="{4C0BF91C-267F-4374-AAC5-B8069D6A12E3}" type="presOf" srcId="{621CA803-12D2-439C-B4F9-2B18761846FB}" destId="{FBFF82B5-9C05-4358-B8DD-77F853AC8CB3}" srcOrd="0" destOrd="0" presId="urn:microsoft.com/office/officeart/2005/8/layout/radial2"/>
    <dgm:cxn modelId="{43FC5A25-4BF8-4871-8DEB-EEFB819F6106}" srcId="{FA47F160-57E0-48E2-9AE9-7ABEA14B9075}" destId="{2BACCD56-DF98-4D62-9360-DCD0ECA82200}" srcOrd="1" destOrd="0" parTransId="{6160D3C9-624E-49C8-AADE-72B63BDF1E73}" sibTransId="{F8966577-E2F2-44A0-9DE2-B0855FBC740E}"/>
    <dgm:cxn modelId="{59AA1E38-C071-412B-982D-91EAF89AB7DC}" type="presOf" srcId="{FA47F160-57E0-48E2-9AE9-7ABEA14B9075}" destId="{37EFABB9-C409-4844-BA33-470190F684EA}" srcOrd="0" destOrd="0" presId="urn:microsoft.com/office/officeart/2005/8/layout/radial2"/>
    <dgm:cxn modelId="{774E1955-D696-463B-9778-21159C4E8F06}" srcId="{FA47F160-57E0-48E2-9AE9-7ABEA14B9075}" destId="{621CA803-12D2-439C-B4F9-2B18761846FB}" srcOrd="0" destOrd="0" parTransId="{C6500760-9101-4231-B975-68B0B858B16B}" sibTransId="{EC2D22C4-3528-4C4E-BCCD-D2E8AA39B83D}"/>
    <dgm:cxn modelId="{2D34D0C3-2990-4832-A1C0-4C9A03543955}" type="presOf" srcId="{2BACCD56-DF98-4D62-9360-DCD0ECA82200}" destId="{2B98D0ED-58A7-4F10-BAE7-6915D2C9B510}" srcOrd="0" destOrd="0" presId="urn:microsoft.com/office/officeart/2005/8/layout/radial2"/>
    <dgm:cxn modelId="{D49EFACF-414F-4236-841D-5C835350FB70}" type="presOf" srcId="{6160D3C9-624E-49C8-AADE-72B63BDF1E73}" destId="{F3A41A46-3C82-4C3B-8C46-FDD6FD2F41BC}" srcOrd="0" destOrd="0" presId="urn:microsoft.com/office/officeart/2005/8/layout/radial2"/>
    <dgm:cxn modelId="{4B131487-6503-45FF-847A-852D28ED826C}" type="presParOf" srcId="{37EFABB9-C409-4844-BA33-470190F684EA}" destId="{ED483486-A88F-41DC-9F6B-EC2924CDB82E}" srcOrd="0" destOrd="0" presId="urn:microsoft.com/office/officeart/2005/8/layout/radial2"/>
    <dgm:cxn modelId="{7EE974D6-0DD1-49CA-8FCB-173542B5E27E}" type="presParOf" srcId="{ED483486-A88F-41DC-9F6B-EC2924CDB82E}" destId="{C001CD98-FEAD-4F94-BA40-EE8392D2A5B9}" srcOrd="0" destOrd="0" presId="urn:microsoft.com/office/officeart/2005/8/layout/radial2"/>
    <dgm:cxn modelId="{ABE4B699-C777-4FB7-9ECD-EA2F4E6BFD7A}" type="presParOf" srcId="{C001CD98-FEAD-4F94-BA40-EE8392D2A5B9}" destId="{E79DA822-FFD1-4AEA-ACF3-D4E75087BB77}" srcOrd="0" destOrd="0" presId="urn:microsoft.com/office/officeart/2005/8/layout/radial2"/>
    <dgm:cxn modelId="{08781997-F065-4B37-8F2C-9FFBB6250FDF}" type="presParOf" srcId="{C001CD98-FEAD-4F94-BA40-EE8392D2A5B9}" destId="{98EA608D-96CD-4866-BC1F-6C547A62CA93}" srcOrd="1" destOrd="0" presId="urn:microsoft.com/office/officeart/2005/8/layout/radial2"/>
    <dgm:cxn modelId="{0D87CE77-E7BC-402C-A1B4-DC5E24BF4C8B}" type="presParOf" srcId="{ED483486-A88F-41DC-9F6B-EC2924CDB82E}" destId="{354B2176-0945-4A33-9CC4-2373821C5333}" srcOrd="1" destOrd="0" presId="urn:microsoft.com/office/officeart/2005/8/layout/radial2"/>
    <dgm:cxn modelId="{98CD60BB-6FEB-49AF-B6F3-87B16D70F24F}" type="presParOf" srcId="{ED483486-A88F-41DC-9F6B-EC2924CDB82E}" destId="{D167166D-CDD2-4088-A103-1709509D5EB7}" srcOrd="2" destOrd="0" presId="urn:microsoft.com/office/officeart/2005/8/layout/radial2"/>
    <dgm:cxn modelId="{79BABE88-A1AC-42B7-B793-30B70FC94DE7}" type="presParOf" srcId="{D167166D-CDD2-4088-A103-1709509D5EB7}" destId="{FBFF82B5-9C05-4358-B8DD-77F853AC8CB3}" srcOrd="0" destOrd="0" presId="urn:microsoft.com/office/officeart/2005/8/layout/radial2"/>
    <dgm:cxn modelId="{1C76763F-55DD-45F6-BF98-7169A3FA7834}" type="presParOf" srcId="{D167166D-CDD2-4088-A103-1709509D5EB7}" destId="{A1E690E9-84E5-48C3-874E-5B6A3FAA501E}" srcOrd="1" destOrd="0" presId="urn:microsoft.com/office/officeart/2005/8/layout/radial2"/>
    <dgm:cxn modelId="{D954FBF0-EE10-4F92-A4D8-8CE3D29BE621}" type="presParOf" srcId="{ED483486-A88F-41DC-9F6B-EC2924CDB82E}" destId="{F3A41A46-3C82-4C3B-8C46-FDD6FD2F41BC}" srcOrd="3" destOrd="0" presId="urn:microsoft.com/office/officeart/2005/8/layout/radial2"/>
    <dgm:cxn modelId="{B5E340E7-2190-4243-8D02-B6C10CC946D8}" type="presParOf" srcId="{ED483486-A88F-41DC-9F6B-EC2924CDB82E}" destId="{34EFDB7C-C412-4257-937F-DC28A2267C9B}" srcOrd="4" destOrd="0" presId="urn:microsoft.com/office/officeart/2005/8/layout/radial2"/>
    <dgm:cxn modelId="{0C196545-D04D-4682-B273-ECEDEFABB9B6}" type="presParOf" srcId="{34EFDB7C-C412-4257-937F-DC28A2267C9B}" destId="{2B98D0ED-58A7-4F10-BAE7-6915D2C9B510}" srcOrd="0" destOrd="0" presId="urn:microsoft.com/office/officeart/2005/8/layout/radial2"/>
    <dgm:cxn modelId="{5D005FFE-F748-4302-9086-BC0FC24A2D34}" type="presParOf" srcId="{34EFDB7C-C412-4257-937F-DC28A2267C9B}" destId="{CA4A10F1-DB11-446D-8FA7-11B31825EA9C}" srcOrd="1" destOrd="0" presId="urn:microsoft.com/office/officeart/2005/8/layout/radial2"/>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5ADC463-1AA1-4D78-B718-01612A8CD191}" type="doc">
      <dgm:prSet loTypeId="urn:microsoft.com/office/officeart/2005/8/layout/radial2" loCatId="relationship" qsTypeId="urn:microsoft.com/office/officeart/2005/8/quickstyle/3d3" qsCatId="3D" csTypeId="urn:microsoft.com/office/officeart/2005/8/colors/colorful1" csCatId="colorful" phldr="1"/>
      <dgm:spPr/>
      <dgm:t>
        <a:bodyPr/>
        <a:lstStyle/>
        <a:p>
          <a:endParaRPr lang="en-IN"/>
        </a:p>
      </dgm:t>
    </dgm:pt>
    <dgm:pt modelId="{39F6FF5E-9A9C-498E-BC1E-3A9C9D580646}">
      <dgm:prSet/>
      <dgm:spPr/>
      <dgm:t>
        <a:bodyPr/>
        <a:lstStyle/>
        <a:p>
          <a:r>
            <a:rPr lang="en-US" baseline="0" dirty="0"/>
            <a:t>The green delay is updated as per estimation of YOLO algorithm in order to control congestion</a:t>
          </a:r>
          <a:endParaRPr lang="en-IN" dirty="0"/>
        </a:p>
      </dgm:t>
    </dgm:pt>
    <dgm:pt modelId="{9F463322-9B61-4F98-AD2A-D2AD270E1323}" type="parTrans" cxnId="{F6F5DAC1-AEF3-4346-87E8-8CCD3FADAB9D}">
      <dgm:prSet/>
      <dgm:spPr/>
      <dgm:t>
        <a:bodyPr/>
        <a:lstStyle/>
        <a:p>
          <a:endParaRPr lang="en-IN"/>
        </a:p>
      </dgm:t>
    </dgm:pt>
    <dgm:pt modelId="{EAE7B79C-3970-4E49-82F7-8FE39A768730}" type="sibTrans" cxnId="{F6F5DAC1-AEF3-4346-87E8-8CCD3FADAB9D}">
      <dgm:prSet/>
      <dgm:spPr/>
      <dgm:t>
        <a:bodyPr/>
        <a:lstStyle/>
        <a:p>
          <a:endParaRPr lang="en-IN"/>
        </a:p>
      </dgm:t>
    </dgm:pt>
    <dgm:pt modelId="{9B558A2A-B872-4DB4-9C17-3E85A970C460}" type="pres">
      <dgm:prSet presAssocID="{B5ADC463-1AA1-4D78-B718-01612A8CD191}" presName="composite" presStyleCnt="0">
        <dgm:presLayoutVars>
          <dgm:chMax val="5"/>
          <dgm:dir/>
          <dgm:animLvl val="ctr"/>
          <dgm:resizeHandles val="exact"/>
        </dgm:presLayoutVars>
      </dgm:prSet>
      <dgm:spPr/>
    </dgm:pt>
    <dgm:pt modelId="{4D6CD687-4587-48A1-8D8D-856143B36472}" type="pres">
      <dgm:prSet presAssocID="{B5ADC463-1AA1-4D78-B718-01612A8CD191}" presName="cycle" presStyleCnt="0"/>
      <dgm:spPr/>
    </dgm:pt>
    <dgm:pt modelId="{777FCF08-27C8-4C91-B367-33682E1A4BF0}" type="pres">
      <dgm:prSet presAssocID="{B5ADC463-1AA1-4D78-B718-01612A8CD191}" presName="centerShape" presStyleCnt="0"/>
      <dgm:spPr/>
    </dgm:pt>
    <dgm:pt modelId="{8132411A-6A85-49D2-A55C-88A399DD9DEB}" type="pres">
      <dgm:prSet presAssocID="{B5ADC463-1AA1-4D78-B718-01612A8CD191}" presName="connSite" presStyleLbl="node1" presStyleIdx="0" presStyleCnt="2"/>
      <dgm:spPr/>
    </dgm:pt>
    <dgm:pt modelId="{C9DA2B62-A4D1-4F37-AA56-82CC9C698933}" type="pres">
      <dgm:prSet presAssocID="{B5ADC463-1AA1-4D78-B718-01612A8CD191}" presName="visible" presStyleLbl="node1" presStyleIdx="0" presStyleCnt="2" custScaleX="193245" custScaleY="107233" custLinFactNeighborX="49209" custLinFactNeighborY="-298"/>
      <dgm:spPr>
        <a:blipFill rotWithShape="1">
          <a:blip xmlns:r="http://schemas.openxmlformats.org/officeDocument/2006/relationships" r:embed="rId1"/>
          <a:srcRect/>
          <a:stretch>
            <a:fillRect l="-27000" r="-27000"/>
          </a:stretch>
        </a:blipFill>
      </dgm:spPr>
    </dgm:pt>
    <dgm:pt modelId="{B687F9E2-D882-4358-882F-A576D46850F2}" type="pres">
      <dgm:prSet presAssocID="{9F463322-9B61-4F98-AD2A-D2AD270E1323}" presName="Name25" presStyleLbl="parChTrans1D1" presStyleIdx="0" presStyleCnt="1"/>
      <dgm:spPr/>
    </dgm:pt>
    <dgm:pt modelId="{A0E66592-7180-4718-844F-394EAAE9B4A3}" type="pres">
      <dgm:prSet presAssocID="{39F6FF5E-9A9C-498E-BC1E-3A9C9D580646}" presName="node" presStyleCnt="0"/>
      <dgm:spPr/>
    </dgm:pt>
    <dgm:pt modelId="{58392BF4-C741-47DA-949B-4ED198D01A97}" type="pres">
      <dgm:prSet presAssocID="{39F6FF5E-9A9C-498E-BC1E-3A9C9D580646}" presName="parentNode" presStyleLbl="node1" presStyleIdx="1" presStyleCnt="2" custScaleX="182371" custScaleY="78213" custLinFactX="38707" custLinFactNeighborX="100000" custLinFactNeighborY="1491">
        <dgm:presLayoutVars>
          <dgm:chMax val="1"/>
          <dgm:bulletEnabled val="1"/>
        </dgm:presLayoutVars>
      </dgm:prSet>
      <dgm:spPr/>
    </dgm:pt>
    <dgm:pt modelId="{351F87B7-8E0E-4A64-8FFD-340B85666E56}" type="pres">
      <dgm:prSet presAssocID="{39F6FF5E-9A9C-498E-BC1E-3A9C9D580646}" presName="childNode" presStyleLbl="revTx" presStyleIdx="0" presStyleCnt="0">
        <dgm:presLayoutVars>
          <dgm:bulletEnabled val="1"/>
        </dgm:presLayoutVars>
      </dgm:prSet>
      <dgm:spPr/>
    </dgm:pt>
  </dgm:ptLst>
  <dgm:cxnLst>
    <dgm:cxn modelId="{37D91634-0DE6-41CE-BB13-F04618C17FC3}" type="presOf" srcId="{B5ADC463-1AA1-4D78-B718-01612A8CD191}" destId="{9B558A2A-B872-4DB4-9C17-3E85A970C460}" srcOrd="0" destOrd="0" presId="urn:microsoft.com/office/officeart/2005/8/layout/radial2"/>
    <dgm:cxn modelId="{B7FBB0A9-C48C-4B8C-8943-BE8ED6978001}" type="presOf" srcId="{9F463322-9B61-4F98-AD2A-D2AD270E1323}" destId="{B687F9E2-D882-4358-882F-A576D46850F2}" srcOrd="0" destOrd="0" presId="urn:microsoft.com/office/officeart/2005/8/layout/radial2"/>
    <dgm:cxn modelId="{F6F5DAC1-AEF3-4346-87E8-8CCD3FADAB9D}" srcId="{B5ADC463-1AA1-4D78-B718-01612A8CD191}" destId="{39F6FF5E-9A9C-498E-BC1E-3A9C9D580646}" srcOrd="0" destOrd="0" parTransId="{9F463322-9B61-4F98-AD2A-D2AD270E1323}" sibTransId="{EAE7B79C-3970-4E49-82F7-8FE39A768730}"/>
    <dgm:cxn modelId="{6C4F78D1-FEB8-41DE-AB02-5FAF9238C94D}" type="presOf" srcId="{39F6FF5E-9A9C-498E-BC1E-3A9C9D580646}" destId="{58392BF4-C741-47DA-949B-4ED198D01A97}" srcOrd="0" destOrd="0" presId="urn:microsoft.com/office/officeart/2005/8/layout/radial2"/>
    <dgm:cxn modelId="{0C45773D-DAE5-40BE-850B-AB1AA37526FC}" type="presParOf" srcId="{9B558A2A-B872-4DB4-9C17-3E85A970C460}" destId="{4D6CD687-4587-48A1-8D8D-856143B36472}" srcOrd="0" destOrd="0" presId="urn:microsoft.com/office/officeart/2005/8/layout/radial2"/>
    <dgm:cxn modelId="{0765077D-42EE-4507-BB18-4A230513472F}" type="presParOf" srcId="{4D6CD687-4587-48A1-8D8D-856143B36472}" destId="{777FCF08-27C8-4C91-B367-33682E1A4BF0}" srcOrd="0" destOrd="0" presId="urn:microsoft.com/office/officeart/2005/8/layout/radial2"/>
    <dgm:cxn modelId="{798C163B-3984-4078-B8A6-1A4ECBF6BB8D}" type="presParOf" srcId="{777FCF08-27C8-4C91-B367-33682E1A4BF0}" destId="{8132411A-6A85-49D2-A55C-88A399DD9DEB}" srcOrd="0" destOrd="0" presId="urn:microsoft.com/office/officeart/2005/8/layout/radial2"/>
    <dgm:cxn modelId="{27054FA4-DEDE-4981-9782-FD7288A37B3B}" type="presParOf" srcId="{777FCF08-27C8-4C91-B367-33682E1A4BF0}" destId="{C9DA2B62-A4D1-4F37-AA56-82CC9C698933}" srcOrd="1" destOrd="0" presId="urn:microsoft.com/office/officeart/2005/8/layout/radial2"/>
    <dgm:cxn modelId="{C149DACD-D643-4896-BCA3-DBF5C0A7F78F}" type="presParOf" srcId="{4D6CD687-4587-48A1-8D8D-856143B36472}" destId="{B687F9E2-D882-4358-882F-A576D46850F2}" srcOrd="1" destOrd="0" presId="urn:microsoft.com/office/officeart/2005/8/layout/radial2"/>
    <dgm:cxn modelId="{BBF15986-7C5F-420E-9746-215CB54F8080}" type="presParOf" srcId="{4D6CD687-4587-48A1-8D8D-856143B36472}" destId="{A0E66592-7180-4718-844F-394EAAE9B4A3}" srcOrd="2" destOrd="0" presId="urn:microsoft.com/office/officeart/2005/8/layout/radial2"/>
    <dgm:cxn modelId="{6FD1AD59-9141-44CA-ABA9-F10073918C00}" type="presParOf" srcId="{A0E66592-7180-4718-844F-394EAAE9B4A3}" destId="{58392BF4-C741-47DA-949B-4ED198D01A97}" srcOrd="0" destOrd="0" presId="urn:microsoft.com/office/officeart/2005/8/layout/radial2"/>
    <dgm:cxn modelId="{4CF2992A-A980-4FB8-A17D-E96288DB4B27}" type="presParOf" srcId="{A0E66592-7180-4718-844F-394EAAE9B4A3}" destId="{351F87B7-8E0E-4A64-8FFD-340B85666E56}"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62FF5EA-6CCA-4A4A-8ABF-FCB72F510501}" type="doc">
      <dgm:prSet loTypeId="urn:microsoft.com/office/officeart/2005/8/layout/vList2" loCatId="list" qsTypeId="urn:microsoft.com/office/officeart/2005/8/quickstyle/3d4" qsCatId="3D" csTypeId="urn:microsoft.com/office/officeart/2005/8/colors/accent0_2" csCatId="mainScheme"/>
      <dgm:spPr/>
      <dgm:t>
        <a:bodyPr/>
        <a:lstStyle/>
        <a:p>
          <a:endParaRPr lang="en-IN"/>
        </a:p>
      </dgm:t>
    </dgm:pt>
    <dgm:pt modelId="{BC9771AE-B5F8-4A6A-B9AE-9F8176933736}">
      <dgm:prSet/>
      <dgm:spPr/>
      <dgm:t>
        <a:bodyPr/>
        <a:lstStyle/>
        <a:p>
          <a:pPr algn="ctr"/>
          <a:r>
            <a:rPr lang="en-US" b="1" baseline="0"/>
            <a:t>Conclusion</a:t>
          </a:r>
          <a:endParaRPr lang="en-IN"/>
        </a:p>
      </dgm:t>
    </dgm:pt>
    <dgm:pt modelId="{5E5AF575-1D88-4265-931D-20DB26EEC8E6}" type="parTrans" cxnId="{95412D0B-0150-4E38-8824-52E04904257A}">
      <dgm:prSet/>
      <dgm:spPr/>
      <dgm:t>
        <a:bodyPr/>
        <a:lstStyle/>
        <a:p>
          <a:endParaRPr lang="en-IN"/>
        </a:p>
      </dgm:t>
    </dgm:pt>
    <dgm:pt modelId="{437C21AF-FF20-4B5D-9E61-1810216BE75E}" type="sibTrans" cxnId="{95412D0B-0150-4E38-8824-52E04904257A}">
      <dgm:prSet/>
      <dgm:spPr/>
      <dgm:t>
        <a:bodyPr/>
        <a:lstStyle/>
        <a:p>
          <a:endParaRPr lang="en-IN"/>
        </a:p>
      </dgm:t>
    </dgm:pt>
    <dgm:pt modelId="{1CBDC5A4-FA25-420B-941B-0D7706B24342}" type="pres">
      <dgm:prSet presAssocID="{B62FF5EA-6CCA-4A4A-8ABF-FCB72F510501}" presName="linear" presStyleCnt="0">
        <dgm:presLayoutVars>
          <dgm:animLvl val="lvl"/>
          <dgm:resizeHandles val="exact"/>
        </dgm:presLayoutVars>
      </dgm:prSet>
      <dgm:spPr/>
    </dgm:pt>
    <dgm:pt modelId="{9394F442-A70E-4EBA-A6BB-FEEEA37B40AA}" type="pres">
      <dgm:prSet presAssocID="{BC9771AE-B5F8-4A6A-B9AE-9F8176933736}" presName="parentText" presStyleLbl="node1" presStyleIdx="0" presStyleCnt="1">
        <dgm:presLayoutVars>
          <dgm:chMax val="0"/>
          <dgm:bulletEnabled val="1"/>
        </dgm:presLayoutVars>
      </dgm:prSet>
      <dgm:spPr/>
    </dgm:pt>
  </dgm:ptLst>
  <dgm:cxnLst>
    <dgm:cxn modelId="{95412D0B-0150-4E38-8824-52E04904257A}" srcId="{B62FF5EA-6CCA-4A4A-8ABF-FCB72F510501}" destId="{BC9771AE-B5F8-4A6A-B9AE-9F8176933736}" srcOrd="0" destOrd="0" parTransId="{5E5AF575-1D88-4265-931D-20DB26EEC8E6}" sibTransId="{437C21AF-FF20-4B5D-9E61-1810216BE75E}"/>
    <dgm:cxn modelId="{8DAFEC24-1DEE-44CB-B193-C54DD9794EEA}" type="presOf" srcId="{BC9771AE-B5F8-4A6A-B9AE-9F8176933736}" destId="{9394F442-A70E-4EBA-A6BB-FEEEA37B40AA}" srcOrd="0" destOrd="0" presId="urn:microsoft.com/office/officeart/2005/8/layout/vList2"/>
    <dgm:cxn modelId="{810E6F4F-F73D-4A6B-808B-E621A1230269}" type="presOf" srcId="{B62FF5EA-6CCA-4A4A-8ABF-FCB72F510501}" destId="{1CBDC5A4-FA25-420B-941B-0D7706B24342}" srcOrd="0" destOrd="0" presId="urn:microsoft.com/office/officeart/2005/8/layout/vList2"/>
    <dgm:cxn modelId="{B289B5C7-48E1-420F-B86A-1FA1AA3CF540}" type="presParOf" srcId="{1CBDC5A4-FA25-420B-941B-0D7706B24342}" destId="{9394F442-A70E-4EBA-A6BB-FEEEA37B40A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5ACBD19-C58B-4038-9036-19D793C58D85}" type="doc">
      <dgm:prSet loTypeId="urn:microsoft.com/office/officeart/2005/8/layout/chevronAccent+Icon" loCatId="process" qsTypeId="urn:microsoft.com/office/officeart/2005/8/quickstyle/3d1" qsCatId="3D" csTypeId="urn:microsoft.com/office/officeart/2005/8/colors/colorful2" csCatId="colorful" phldr="1"/>
      <dgm:spPr/>
      <dgm:t>
        <a:bodyPr/>
        <a:lstStyle/>
        <a:p>
          <a:endParaRPr lang="en-IN"/>
        </a:p>
      </dgm:t>
    </dgm:pt>
    <dgm:pt modelId="{A5C06829-A99A-45FB-8755-E06178443E89}">
      <dgm:prSet/>
      <dgm:spPr/>
      <dgm:t>
        <a:bodyPr/>
        <a:lstStyle/>
        <a:p>
          <a:r>
            <a:rPr lang="en-IN" baseline="0" dirty="0"/>
            <a:t>The project provides an effective solution for rapid growth of traffic flow</a:t>
          </a:r>
          <a:endParaRPr lang="en-IN" dirty="0"/>
        </a:p>
      </dgm:t>
    </dgm:pt>
    <dgm:pt modelId="{130422FA-10B0-4400-B216-2FD249C804CF}" type="parTrans" cxnId="{A722E824-00D6-4BAB-98AF-FA562CF84C09}">
      <dgm:prSet/>
      <dgm:spPr/>
      <dgm:t>
        <a:bodyPr/>
        <a:lstStyle/>
        <a:p>
          <a:endParaRPr lang="en-IN"/>
        </a:p>
      </dgm:t>
    </dgm:pt>
    <dgm:pt modelId="{4B6B53EE-E7AD-429A-8512-9DD28D85CA6A}" type="sibTrans" cxnId="{A722E824-00D6-4BAB-98AF-FA562CF84C09}">
      <dgm:prSet/>
      <dgm:spPr/>
      <dgm:t>
        <a:bodyPr/>
        <a:lstStyle/>
        <a:p>
          <a:endParaRPr lang="en-IN"/>
        </a:p>
      </dgm:t>
    </dgm:pt>
    <dgm:pt modelId="{8ED723F8-7A8D-41D3-9C99-4A8ACCCDB2E5}">
      <dgm:prSet/>
      <dgm:spPr/>
      <dgm:t>
        <a:bodyPr/>
        <a:lstStyle/>
        <a:p>
          <a:r>
            <a:rPr lang="en-IN" baseline="0" dirty="0"/>
            <a:t>Changing the signal timing intelligently according to traffic density </a:t>
          </a:r>
          <a:endParaRPr lang="en-IN" dirty="0"/>
        </a:p>
      </dgm:t>
    </dgm:pt>
    <dgm:pt modelId="{6D2C3329-8F61-440D-9113-6ED9455E51C6}" type="parTrans" cxnId="{F1334AD7-E0AE-4251-BCCC-7A33F950EAF1}">
      <dgm:prSet/>
      <dgm:spPr/>
      <dgm:t>
        <a:bodyPr/>
        <a:lstStyle/>
        <a:p>
          <a:endParaRPr lang="en-IN"/>
        </a:p>
      </dgm:t>
    </dgm:pt>
    <dgm:pt modelId="{49FD50BA-9A7B-4C39-B036-128071BF924A}" type="sibTrans" cxnId="{F1334AD7-E0AE-4251-BCCC-7A33F950EAF1}">
      <dgm:prSet/>
      <dgm:spPr/>
      <dgm:t>
        <a:bodyPr/>
        <a:lstStyle/>
        <a:p>
          <a:endParaRPr lang="en-IN"/>
        </a:p>
      </dgm:t>
    </dgm:pt>
    <dgm:pt modelId="{B1A271A5-9D7A-4D3F-BC2F-35F869E86FEA}">
      <dgm:prSet/>
      <dgm:spPr/>
      <dgm:t>
        <a:bodyPr/>
        <a:lstStyle/>
        <a:p>
          <a:r>
            <a:rPr lang="en-IN" baseline="0" dirty="0"/>
            <a:t>The emergency vehicle is detected using RFID tag</a:t>
          </a:r>
          <a:endParaRPr lang="en-IN" dirty="0"/>
        </a:p>
      </dgm:t>
    </dgm:pt>
    <dgm:pt modelId="{82E27A15-13CD-4330-B4AB-296288476389}" type="parTrans" cxnId="{65A85A00-C4F5-4C21-B974-5D75FCD48EE3}">
      <dgm:prSet/>
      <dgm:spPr/>
      <dgm:t>
        <a:bodyPr/>
        <a:lstStyle/>
        <a:p>
          <a:endParaRPr lang="en-IN"/>
        </a:p>
      </dgm:t>
    </dgm:pt>
    <dgm:pt modelId="{8D9C45F0-38CA-4573-9AB4-1B68F7CFC869}" type="sibTrans" cxnId="{65A85A00-C4F5-4C21-B974-5D75FCD48EE3}">
      <dgm:prSet/>
      <dgm:spPr/>
      <dgm:t>
        <a:bodyPr/>
        <a:lstStyle/>
        <a:p>
          <a:endParaRPr lang="en-IN"/>
        </a:p>
      </dgm:t>
    </dgm:pt>
    <dgm:pt modelId="{B238E788-7D62-4895-9198-6384857BBA09}" type="pres">
      <dgm:prSet presAssocID="{15ACBD19-C58B-4038-9036-19D793C58D85}" presName="Name0" presStyleCnt="0">
        <dgm:presLayoutVars>
          <dgm:dir/>
          <dgm:resizeHandles val="exact"/>
        </dgm:presLayoutVars>
      </dgm:prSet>
      <dgm:spPr/>
    </dgm:pt>
    <dgm:pt modelId="{814E7D78-7326-47E8-9085-4941C451534F}" type="pres">
      <dgm:prSet presAssocID="{A5C06829-A99A-45FB-8755-E06178443E89}" presName="composite" presStyleCnt="0"/>
      <dgm:spPr/>
    </dgm:pt>
    <dgm:pt modelId="{B7D7E93F-732A-4C22-B580-CCC597375E56}" type="pres">
      <dgm:prSet presAssocID="{A5C06829-A99A-45FB-8755-E06178443E89}" presName="bgChev" presStyleLbl="node1" presStyleIdx="0" presStyleCnt="3"/>
      <dgm:spPr/>
    </dgm:pt>
    <dgm:pt modelId="{3EB8DDA6-312C-46E5-BC13-7DD83ACE4A68}" type="pres">
      <dgm:prSet presAssocID="{A5C06829-A99A-45FB-8755-E06178443E89}" presName="txNode" presStyleLbl="fgAcc1" presStyleIdx="0" presStyleCnt="3">
        <dgm:presLayoutVars>
          <dgm:bulletEnabled val="1"/>
        </dgm:presLayoutVars>
      </dgm:prSet>
      <dgm:spPr/>
    </dgm:pt>
    <dgm:pt modelId="{3E0FF914-C15B-4784-9B1D-ED162411EBE1}" type="pres">
      <dgm:prSet presAssocID="{4B6B53EE-E7AD-429A-8512-9DD28D85CA6A}" presName="compositeSpace" presStyleCnt="0"/>
      <dgm:spPr/>
    </dgm:pt>
    <dgm:pt modelId="{52F1D9A5-A9F7-4D4F-8BEC-4196698FC375}" type="pres">
      <dgm:prSet presAssocID="{8ED723F8-7A8D-41D3-9C99-4A8ACCCDB2E5}" presName="composite" presStyleCnt="0"/>
      <dgm:spPr/>
    </dgm:pt>
    <dgm:pt modelId="{BE2C9182-5DBA-46DE-8F52-6BA8F33BA145}" type="pres">
      <dgm:prSet presAssocID="{8ED723F8-7A8D-41D3-9C99-4A8ACCCDB2E5}" presName="bgChev" presStyleLbl="node1" presStyleIdx="1" presStyleCnt="3"/>
      <dgm:spPr/>
    </dgm:pt>
    <dgm:pt modelId="{A1934EE4-B508-4ABF-A561-1E66899892BA}" type="pres">
      <dgm:prSet presAssocID="{8ED723F8-7A8D-41D3-9C99-4A8ACCCDB2E5}" presName="txNode" presStyleLbl="fgAcc1" presStyleIdx="1" presStyleCnt="3">
        <dgm:presLayoutVars>
          <dgm:bulletEnabled val="1"/>
        </dgm:presLayoutVars>
      </dgm:prSet>
      <dgm:spPr/>
    </dgm:pt>
    <dgm:pt modelId="{628C3DE6-8C57-4EE2-84A4-6A378506B32B}" type="pres">
      <dgm:prSet presAssocID="{49FD50BA-9A7B-4C39-B036-128071BF924A}" presName="compositeSpace" presStyleCnt="0"/>
      <dgm:spPr/>
    </dgm:pt>
    <dgm:pt modelId="{26C66273-B298-4030-842A-A1DD6CA1A6ED}" type="pres">
      <dgm:prSet presAssocID="{B1A271A5-9D7A-4D3F-BC2F-35F869E86FEA}" presName="composite" presStyleCnt="0"/>
      <dgm:spPr/>
    </dgm:pt>
    <dgm:pt modelId="{C695E6F0-B96E-4EAC-806A-5135780C6716}" type="pres">
      <dgm:prSet presAssocID="{B1A271A5-9D7A-4D3F-BC2F-35F869E86FEA}" presName="bgChev" presStyleLbl="node1" presStyleIdx="2" presStyleCnt="3"/>
      <dgm:spPr/>
    </dgm:pt>
    <dgm:pt modelId="{1E439FCE-8DAB-46B8-8E7F-3D1AFF1B0871}" type="pres">
      <dgm:prSet presAssocID="{B1A271A5-9D7A-4D3F-BC2F-35F869E86FEA}" presName="txNode" presStyleLbl="fgAcc1" presStyleIdx="2" presStyleCnt="3">
        <dgm:presLayoutVars>
          <dgm:bulletEnabled val="1"/>
        </dgm:presLayoutVars>
      </dgm:prSet>
      <dgm:spPr/>
    </dgm:pt>
  </dgm:ptLst>
  <dgm:cxnLst>
    <dgm:cxn modelId="{65A85A00-C4F5-4C21-B974-5D75FCD48EE3}" srcId="{15ACBD19-C58B-4038-9036-19D793C58D85}" destId="{B1A271A5-9D7A-4D3F-BC2F-35F869E86FEA}" srcOrd="2" destOrd="0" parTransId="{82E27A15-13CD-4330-B4AB-296288476389}" sibTransId="{8D9C45F0-38CA-4573-9AB4-1B68F7CFC869}"/>
    <dgm:cxn modelId="{6BDD9915-A0ED-4574-B1C7-7CBAAC2579AA}" type="presOf" srcId="{8ED723F8-7A8D-41D3-9C99-4A8ACCCDB2E5}" destId="{A1934EE4-B508-4ABF-A561-1E66899892BA}" srcOrd="0" destOrd="0" presId="urn:microsoft.com/office/officeart/2005/8/layout/chevronAccent+Icon"/>
    <dgm:cxn modelId="{A722E824-00D6-4BAB-98AF-FA562CF84C09}" srcId="{15ACBD19-C58B-4038-9036-19D793C58D85}" destId="{A5C06829-A99A-45FB-8755-E06178443E89}" srcOrd="0" destOrd="0" parTransId="{130422FA-10B0-4400-B216-2FD249C804CF}" sibTransId="{4B6B53EE-E7AD-429A-8512-9DD28D85CA6A}"/>
    <dgm:cxn modelId="{AC85DD3E-C016-422B-B0D6-2A65EDD2395C}" type="presOf" srcId="{15ACBD19-C58B-4038-9036-19D793C58D85}" destId="{B238E788-7D62-4895-9198-6384857BBA09}" srcOrd="0" destOrd="0" presId="urn:microsoft.com/office/officeart/2005/8/layout/chevronAccent+Icon"/>
    <dgm:cxn modelId="{6247B3C2-0F02-4EA0-8B59-C8B6BBB39AAA}" type="presOf" srcId="{A5C06829-A99A-45FB-8755-E06178443E89}" destId="{3EB8DDA6-312C-46E5-BC13-7DD83ACE4A68}" srcOrd="0" destOrd="0" presId="urn:microsoft.com/office/officeart/2005/8/layout/chevronAccent+Icon"/>
    <dgm:cxn modelId="{F1334AD7-E0AE-4251-BCCC-7A33F950EAF1}" srcId="{15ACBD19-C58B-4038-9036-19D793C58D85}" destId="{8ED723F8-7A8D-41D3-9C99-4A8ACCCDB2E5}" srcOrd="1" destOrd="0" parTransId="{6D2C3329-8F61-440D-9113-6ED9455E51C6}" sibTransId="{49FD50BA-9A7B-4C39-B036-128071BF924A}"/>
    <dgm:cxn modelId="{C39F99F2-0F1D-4743-A4B2-26654EBE8B12}" type="presOf" srcId="{B1A271A5-9D7A-4D3F-BC2F-35F869E86FEA}" destId="{1E439FCE-8DAB-46B8-8E7F-3D1AFF1B0871}" srcOrd="0" destOrd="0" presId="urn:microsoft.com/office/officeart/2005/8/layout/chevronAccent+Icon"/>
    <dgm:cxn modelId="{C297F2BE-39B5-49EB-B64F-044FBA117B61}" type="presParOf" srcId="{B238E788-7D62-4895-9198-6384857BBA09}" destId="{814E7D78-7326-47E8-9085-4941C451534F}" srcOrd="0" destOrd="0" presId="urn:microsoft.com/office/officeart/2005/8/layout/chevronAccent+Icon"/>
    <dgm:cxn modelId="{2EC63C64-BC06-49A2-AEAC-447BD9B210C2}" type="presParOf" srcId="{814E7D78-7326-47E8-9085-4941C451534F}" destId="{B7D7E93F-732A-4C22-B580-CCC597375E56}" srcOrd="0" destOrd="0" presId="urn:microsoft.com/office/officeart/2005/8/layout/chevronAccent+Icon"/>
    <dgm:cxn modelId="{73C9C617-A68D-4C11-8B4D-FC8262F4BFDA}" type="presParOf" srcId="{814E7D78-7326-47E8-9085-4941C451534F}" destId="{3EB8DDA6-312C-46E5-BC13-7DD83ACE4A68}" srcOrd="1" destOrd="0" presId="urn:microsoft.com/office/officeart/2005/8/layout/chevronAccent+Icon"/>
    <dgm:cxn modelId="{688D05FD-5C54-441D-936E-8FCBAE33127F}" type="presParOf" srcId="{B238E788-7D62-4895-9198-6384857BBA09}" destId="{3E0FF914-C15B-4784-9B1D-ED162411EBE1}" srcOrd="1" destOrd="0" presId="urn:microsoft.com/office/officeart/2005/8/layout/chevronAccent+Icon"/>
    <dgm:cxn modelId="{B2F2686D-C5D0-488B-B968-B2838FE6B941}" type="presParOf" srcId="{B238E788-7D62-4895-9198-6384857BBA09}" destId="{52F1D9A5-A9F7-4D4F-8BEC-4196698FC375}" srcOrd="2" destOrd="0" presId="urn:microsoft.com/office/officeart/2005/8/layout/chevronAccent+Icon"/>
    <dgm:cxn modelId="{D84F0BDB-9FA1-4855-AFB3-172D29A289A2}" type="presParOf" srcId="{52F1D9A5-A9F7-4D4F-8BEC-4196698FC375}" destId="{BE2C9182-5DBA-46DE-8F52-6BA8F33BA145}" srcOrd="0" destOrd="0" presId="urn:microsoft.com/office/officeart/2005/8/layout/chevronAccent+Icon"/>
    <dgm:cxn modelId="{2C96FD04-3037-4B2D-9447-FD6093C7DC57}" type="presParOf" srcId="{52F1D9A5-A9F7-4D4F-8BEC-4196698FC375}" destId="{A1934EE4-B508-4ABF-A561-1E66899892BA}" srcOrd="1" destOrd="0" presId="urn:microsoft.com/office/officeart/2005/8/layout/chevronAccent+Icon"/>
    <dgm:cxn modelId="{E1354D06-112D-4B4D-8BAC-937B134D80D8}" type="presParOf" srcId="{B238E788-7D62-4895-9198-6384857BBA09}" destId="{628C3DE6-8C57-4EE2-84A4-6A378506B32B}" srcOrd="3" destOrd="0" presId="urn:microsoft.com/office/officeart/2005/8/layout/chevronAccent+Icon"/>
    <dgm:cxn modelId="{D3B6FB9B-2F98-4A46-8AFE-4D1A5F216CFA}" type="presParOf" srcId="{B238E788-7D62-4895-9198-6384857BBA09}" destId="{26C66273-B298-4030-842A-A1DD6CA1A6ED}" srcOrd="4" destOrd="0" presId="urn:microsoft.com/office/officeart/2005/8/layout/chevronAccent+Icon"/>
    <dgm:cxn modelId="{4A1AE268-5D6E-411A-9724-6C0BC3486313}" type="presParOf" srcId="{26C66273-B298-4030-842A-A1DD6CA1A6ED}" destId="{C695E6F0-B96E-4EAC-806A-5135780C6716}" srcOrd="0" destOrd="0" presId="urn:microsoft.com/office/officeart/2005/8/layout/chevronAccent+Icon"/>
    <dgm:cxn modelId="{F015147E-A4AD-4EEA-926F-A5F14E204332}" type="presParOf" srcId="{26C66273-B298-4030-842A-A1DD6CA1A6ED}" destId="{1E439FCE-8DAB-46B8-8E7F-3D1AFF1B0871}" srcOrd="1" destOrd="0" presId="urn:microsoft.com/office/officeart/2005/8/layout/chevronAccent+Icon"/>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7160ABC-FE43-4425-B8B7-274C988EFB1A}" type="doc">
      <dgm:prSet loTypeId="urn:microsoft.com/office/officeart/2005/8/layout/vList2" loCatId="list" qsTypeId="urn:microsoft.com/office/officeart/2005/8/quickstyle/3d4" qsCatId="3D" csTypeId="urn:microsoft.com/office/officeart/2005/8/colors/accent0_2" csCatId="mainScheme"/>
      <dgm:spPr/>
      <dgm:t>
        <a:bodyPr/>
        <a:lstStyle/>
        <a:p>
          <a:endParaRPr lang="en-IN"/>
        </a:p>
      </dgm:t>
    </dgm:pt>
    <dgm:pt modelId="{0ACF9AAF-590F-4B6A-98A6-555596B8FB28}">
      <dgm:prSet/>
      <dgm:spPr/>
      <dgm:t>
        <a:bodyPr/>
        <a:lstStyle/>
        <a:p>
          <a:r>
            <a:rPr lang="en-US" b="1" baseline="0"/>
            <a:t>Scope for Further Enhancement</a:t>
          </a:r>
          <a:endParaRPr lang="en-IN"/>
        </a:p>
      </dgm:t>
    </dgm:pt>
    <dgm:pt modelId="{AB9AEE8A-4F7B-497F-B381-482CBAB1AA37}" type="parTrans" cxnId="{35973BDC-81A3-4B2A-8195-884E4BFBC2F9}">
      <dgm:prSet/>
      <dgm:spPr/>
      <dgm:t>
        <a:bodyPr/>
        <a:lstStyle/>
        <a:p>
          <a:endParaRPr lang="en-IN"/>
        </a:p>
      </dgm:t>
    </dgm:pt>
    <dgm:pt modelId="{D283C27C-8D08-49C7-B2A7-D1928C1AD6C6}" type="sibTrans" cxnId="{35973BDC-81A3-4B2A-8195-884E4BFBC2F9}">
      <dgm:prSet/>
      <dgm:spPr/>
      <dgm:t>
        <a:bodyPr/>
        <a:lstStyle/>
        <a:p>
          <a:endParaRPr lang="en-IN"/>
        </a:p>
      </dgm:t>
    </dgm:pt>
    <dgm:pt modelId="{B8433A22-B2DC-4D23-9778-DFDBD20B5802}" type="pres">
      <dgm:prSet presAssocID="{27160ABC-FE43-4425-B8B7-274C988EFB1A}" presName="linear" presStyleCnt="0">
        <dgm:presLayoutVars>
          <dgm:animLvl val="lvl"/>
          <dgm:resizeHandles val="exact"/>
        </dgm:presLayoutVars>
      </dgm:prSet>
      <dgm:spPr/>
    </dgm:pt>
    <dgm:pt modelId="{CE75C104-1402-4831-A24C-61CE7F48CEEF}" type="pres">
      <dgm:prSet presAssocID="{0ACF9AAF-590F-4B6A-98A6-555596B8FB28}" presName="parentText" presStyleLbl="node1" presStyleIdx="0" presStyleCnt="1">
        <dgm:presLayoutVars>
          <dgm:chMax val="0"/>
          <dgm:bulletEnabled val="1"/>
        </dgm:presLayoutVars>
      </dgm:prSet>
      <dgm:spPr/>
    </dgm:pt>
  </dgm:ptLst>
  <dgm:cxnLst>
    <dgm:cxn modelId="{8946E692-BA1C-48D0-A468-3FC57074AE19}" type="presOf" srcId="{0ACF9AAF-590F-4B6A-98A6-555596B8FB28}" destId="{CE75C104-1402-4831-A24C-61CE7F48CEEF}" srcOrd="0" destOrd="0" presId="urn:microsoft.com/office/officeart/2005/8/layout/vList2"/>
    <dgm:cxn modelId="{35973BDC-81A3-4B2A-8195-884E4BFBC2F9}" srcId="{27160ABC-FE43-4425-B8B7-274C988EFB1A}" destId="{0ACF9AAF-590F-4B6A-98A6-555596B8FB28}" srcOrd="0" destOrd="0" parTransId="{AB9AEE8A-4F7B-497F-B381-482CBAB1AA37}" sibTransId="{D283C27C-8D08-49C7-B2A7-D1928C1AD6C6}"/>
    <dgm:cxn modelId="{CEDD8FE3-80E3-4937-ADC8-B78DD22FBD42}" type="presOf" srcId="{27160ABC-FE43-4425-B8B7-274C988EFB1A}" destId="{B8433A22-B2DC-4D23-9778-DFDBD20B5802}" srcOrd="0" destOrd="0" presId="urn:microsoft.com/office/officeart/2005/8/layout/vList2"/>
    <dgm:cxn modelId="{B20630B9-CD3E-41A2-8E89-5539B7E513C6}" type="presParOf" srcId="{B8433A22-B2DC-4D23-9778-DFDBD20B5802}" destId="{CE75C104-1402-4831-A24C-61CE7F48CEE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3507493-2AC5-4D30-9DDF-3398E6A246A9}" type="doc">
      <dgm:prSet loTypeId="urn:microsoft.com/office/officeart/2005/8/layout/lProcess3" loCatId="process" qsTypeId="urn:microsoft.com/office/officeart/2005/8/quickstyle/3d2" qsCatId="3D" csTypeId="urn:microsoft.com/office/officeart/2005/8/colors/colorful2" csCatId="colorful" phldr="1"/>
      <dgm:spPr/>
      <dgm:t>
        <a:bodyPr/>
        <a:lstStyle/>
        <a:p>
          <a:endParaRPr lang="en-IN"/>
        </a:p>
      </dgm:t>
    </dgm:pt>
    <dgm:pt modelId="{7C20B3E7-5D09-4FC3-BAF7-020D94FB2216}">
      <dgm:prSet/>
      <dgm:spPr/>
      <dgm:t>
        <a:bodyPr/>
        <a:lstStyle/>
        <a:p>
          <a:r>
            <a:rPr lang="en-US" baseline="0" dirty="0"/>
            <a:t>We can implement the accident detection </a:t>
          </a:r>
          <a:endParaRPr lang="en-IN" dirty="0"/>
        </a:p>
      </dgm:t>
    </dgm:pt>
    <dgm:pt modelId="{AF0938C3-CA33-4A53-BC12-722A16B460E3}" type="parTrans" cxnId="{45C69C64-8A12-42E5-908F-C57821D7A0E2}">
      <dgm:prSet/>
      <dgm:spPr/>
      <dgm:t>
        <a:bodyPr/>
        <a:lstStyle/>
        <a:p>
          <a:endParaRPr lang="en-IN"/>
        </a:p>
      </dgm:t>
    </dgm:pt>
    <dgm:pt modelId="{342B4A80-2AAF-400C-A69C-C9695123BB5C}" type="sibTrans" cxnId="{45C69C64-8A12-42E5-908F-C57821D7A0E2}">
      <dgm:prSet/>
      <dgm:spPr/>
      <dgm:t>
        <a:bodyPr/>
        <a:lstStyle/>
        <a:p>
          <a:endParaRPr lang="en-IN"/>
        </a:p>
      </dgm:t>
    </dgm:pt>
    <dgm:pt modelId="{9AFD2867-0A7A-411E-B3A6-8AB2E985B9A0}">
      <dgm:prSet/>
      <dgm:spPr/>
      <dgm:t>
        <a:bodyPr/>
        <a:lstStyle/>
        <a:p>
          <a:r>
            <a:rPr lang="en-US" baseline="0" dirty="0"/>
            <a:t>Li-fi navigation it help the ambulance driver to take the nearest route to hospital</a:t>
          </a:r>
          <a:endParaRPr lang="en-IN" dirty="0"/>
        </a:p>
      </dgm:t>
    </dgm:pt>
    <dgm:pt modelId="{6433F703-685E-4D0F-B113-D4D03A8D9892}" type="parTrans" cxnId="{EC59DDBB-9C50-47B3-AE70-E799306436FB}">
      <dgm:prSet/>
      <dgm:spPr/>
      <dgm:t>
        <a:bodyPr/>
        <a:lstStyle/>
        <a:p>
          <a:endParaRPr lang="en-IN"/>
        </a:p>
      </dgm:t>
    </dgm:pt>
    <dgm:pt modelId="{32B5F581-448E-4DA3-98E2-900D1BA0E13E}" type="sibTrans" cxnId="{EC59DDBB-9C50-47B3-AE70-E799306436FB}">
      <dgm:prSet/>
      <dgm:spPr/>
      <dgm:t>
        <a:bodyPr/>
        <a:lstStyle/>
        <a:p>
          <a:endParaRPr lang="en-IN"/>
        </a:p>
      </dgm:t>
    </dgm:pt>
    <dgm:pt modelId="{C9893F3F-4219-4216-8A81-F058A472054E}">
      <dgm:prSet/>
      <dgm:spPr/>
      <dgm:t>
        <a:bodyPr/>
        <a:lstStyle/>
        <a:p>
          <a:r>
            <a:rPr lang="en-US" baseline="0" dirty="0"/>
            <a:t>Implement the traffic rule violation detecting</a:t>
          </a:r>
          <a:endParaRPr lang="en-IN" dirty="0"/>
        </a:p>
      </dgm:t>
    </dgm:pt>
    <dgm:pt modelId="{F10C3566-60E3-4C0F-BDE0-BBB131799CF8}" type="parTrans" cxnId="{F94166EA-14BC-4161-B20A-7B354436D55A}">
      <dgm:prSet/>
      <dgm:spPr/>
      <dgm:t>
        <a:bodyPr/>
        <a:lstStyle/>
        <a:p>
          <a:endParaRPr lang="en-IN"/>
        </a:p>
      </dgm:t>
    </dgm:pt>
    <dgm:pt modelId="{CEE6172B-D20F-4A68-83D3-2B44F590C24E}" type="sibTrans" cxnId="{F94166EA-14BC-4161-B20A-7B354436D55A}">
      <dgm:prSet/>
      <dgm:spPr/>
      <dgm:t>
        <a:bodyPr/>
        <a:lstStyle/>
        <a:p>
          <a:endParaRPr lang="en-IN"/>
        </a:p>
      </dgm:t>
    </dgm:pt>
    <dgm:pt modelId="{6ACA1B59-ACD9-4D80-BEDD-FD4EEF7BB71C}" type="pres">
      <dgm:prSet presAssocID="{63507493-2AC5-4D30-9DDF-3398E6A246A9}" presName="Name0" presStyleCnt="0">
        <dgm:presLayoutVars>
          <dgm:chPref val="3"/>
          <dgm:dir/>
          <dgm:animLvl val="lvl"/>
          <dgm:resizeHandles/>
        </dgm:presLayoutVars>
      </dgm:prSet>
      <dgm:spPr/>
    </dgm:pt>
    <dgm:pt modelId="{26392219-BD83-4D67-AB7A-00963E4EBD33}" type="pres">
      <dgm:prSet presAssocID="{7C20B3E7-5D09-4FC3-BAF7-020D94FB2216}" presName="horFlow" presStyleCnt="0"/>
      <dgm:spPr/>
    </dgm:pt>
    <dgm:pt modelId="{C6E9A8EB-5B74-4051-B3F8-1A7C5DE92FCB}" type="pres">
      <dgm:prSet presAssocID="{7C20B3E7-5D09-4FC3-BAF7-020D94FB2216}" presName="bigChev" presStyleLbl="node1" presStyleIdx="0" presStyleCnt="3" custScaleX="397670"/>
      <dgm:spPr/>
    </dgm:pt>
    <dgm:pt modelId="{A89714C8-62BD-4F11-AF27-A292E9716350}" type="pres">
      <dgm:prSet presAssocID="{7C20B3E7-5D09-4FC3-BAF7-020D94FB2216}" presName="vSp" presStyleCnt="0"/>
      <dgm:spPr/>
    </dgm:pt>
    <dgm:pt modelId="{6F07B0BD-DFFB-4A9A-AFAA-4230613FD299}" type="pres">
      <dgm:prSet presAssocID="{9AFD2867-0A7A-411E-B3A6-8AB2E985B9A0}" presName="horFlow" presStyleCnt="0"/>
      <dgm:spPr/>
    </dgm:pt>
    <dgm:pt modelId="{2D177F1F-86A0-4B5B-BB21-5AAE1B13094A}" type="pres">
      <dgm:prSet presAssocID="{9AFD2867-0A7A-411E-B3A6-8AB2E985B9A0}" presName="bigChev" presStyleLbl="node1" presStyleIdx="1" presStyleCnt="3" custScaleX="396836"/>
      <dgm:spPr/>
    </dgm:pt>
    <dgm:pt modelId="{A3E99E61-42F1-4CED-BF1F-2DAC628AC4EC}" type="pres">
      <dgm:prSet presAssocID="{9AFD2867-0A7A-411E-B3A6-8AB2E985B9A0}" presName="vSp" presStyleCnt="0"/>
      <dgm:spPr/>
    </dgm:pt>
    <dgm:pt modelId="{98F24FDC-EBB5-4946-9647-75E7BBF2B398}" type="pres">
      <dgm:prSet presAssocID="{C9893F3F-4219-4216-8A81-F058A472054E}" presName="horFlow" presStyleCnt="0"/>
      <dgm:spPr/>
    </dgm:pt>
    <dgm:pt modelId="{88CBFC73-0A5A-43B5-BF3B-81874ED0C957}" type="pres">
      <dgm:prSet presAssocID="{C9893F3F-4219-4216-8A81-F058A472054E}" presName="bigChev" presStyleLbl="node1" presStyleIdx="2" presStyleCnt="3" custScaleX="398444"/>
      <dgm:spPr/>
    </dgm:pt>
  </dgm:ptLst>
  <dgm:cxnLst>
    <dgm:cxn modelId="{B8DACD3D-9E99-4B62-AD33-3B93D3170E47}" type="presOf" srcId="{7C20B3E7-5D09-4FC3-BAF7-020D94FB2216}" destId="{C6E9A8EB-5B74-4051-B3F8-1A7C5DE92FCB}" srcOrd="0" destOrd="0" presId="urn:microsoft.com/office/officeart/2005/8/layout/lProcess3"/>
    <dgm:cxn modelId="{45C69C64-8A12-42E5-908F-C57821D7A0E2}" srcId="{63507493-2AC5-4D30-9DDF-3398E6A246A9}" destId="{7C20B3E7-5D09-4FC3-BAF7-020D94FB2216}" srcOrd="0" destOrd="0" parTransId="{AF0938C3-CA33-4A53-BC12-722A16B460E3}" sibTransId="{342B4A80-2AAF-400C-A69C-C9695123BB5C}"/>
    <dgm:cxn modelId="{1A62D7A8-CD44-4D7A-957B-47510B16AA26}" type="presOf" srcId="{C9893F3F-4219-4216-8A81-F058A472054E}" destId="{88CBFC73-0A5A-43B5-BF3B-81874ED0C957}" srcOrd="0" destOrd="0" presId="urn:microsoft.com/office/officeart/2005/8/layout/lProcess3"/>
    <dgm:cxn modelId="{9986E8AB-D7A1-45DF-91BB-F7F64FCD9F1C}" type="presOf" srcId="{9AFD2867-0A7A-411E-B3A6-8AB2E985B9A0}" destId="{2D177F1F-86A0-4B5B-BB21-5AAE1B13094A}" srcOrd="0" destOrd="0" presId="urn:microsoft.com/office/officeart/2005/8/layout/lProcess3"/>
    <dgm:cxn modelId="{EC59DDBB-9C50-47B3-AE70-E799306436FB}" srcId="{63507493-2AC5-4D30-9DDF-3398E6A246A9}" destId="{9AFD2867-0A7A-411E-B3A6-8AB2E985B9A0}" srcOrd="1" destOrd="0" parTransId="{6433F703-685E-4D0F-B113-D4D03A8D9892}" sibTransId="{32B5F581-448E-4DA3-98E2-900D1BA0E13E}"/>
    <dgm:cxn modelId="{F94166EA-14BC-4161-B20A-7B354436D55A}" srcId="{63507493-2AC5-4D30-9DDF-3398E6A246A9}" destId="{C9893F3F-4219-4216-8A81-F058A472054E}" srcOrd="2" destOrd="0" parTransId="{F10C3566-60E3-4C0F-BDE0-BBB131799CF8}" sibTransId="{CEE6172B-D20F-4A68-83D3-2B44F590C24E}"/>
    <dgm:cxn modelId="{ABEC93EF-5126-405F-B0C9-8DBEA1A8BF90}" type="presOf" srcId="{63507493-2AC5-4D30-9DDF-3398E6A246A9}" destId="{6ACA1B59-ACD9-4D80-BEDD-FD4EEF7BB71C}" srcOrd="0" destOrd="0" presId="urn:microsoft.com/office/officeart/2005/8/layout/lProcess3"/>
    <dgm:cxn modelId="{43A01835-A613-4E5B-A407-FB5BC6F22886}" type="presParOf" srcId="{6ACA1B59-ACD9-4D80-BEDD-FD4EEF7BB71C}" destId="{26392219-BD83-4D67-AB7A-00963E4EBD33}" srcOrd="0" destOrd="0" presId="urn:microsoft.com/office/officeart/2005/8/layout/lProcess3"/>
    <dgm:cxn modelId="{37A536E9-4C26-4726-814D-E66D38DE77E1}" type="presParOf" srcId="{26392219-BD83-4D67-AB7A-00963E4EBD33}" destId="{C6E9A8EB-5B74-4051-B3F8-1A7C5DE92FCB}" srcOrd="0" destOrd="0" presId="urn:microsoft.com/office/officeart/2005/8/layout/lProcess3"/>
    <dgm:cxn modelId="{71FEE442-20A4-4B0C-A113-114AFD2A6EC9}" type="presParOf" srcId="{6ACA1B59-ACD9-4D80-BEDD-FD4EEF7BB71C}" destId="{A89714C8-62BD-4F11-AF27-A292E9716350}" srcOrd="1" destOrd="0" presId="urn:microsoft.com/office/officeart/2005/8/layout/lProcess3"/>
    <dgm:cxn modelId="{BA7C3745-C3A7-4EED-82B8-AD98C3EDD6F2}" type="presParOf" srcId="{6ACA1B59-ACD9-4D80-BEDD-FD4EEF7BB71C}" destId="{6F07B0BD-DFFB-4A9A-AFAA-4230613FD299}" srcOrd="2" destOrd="0" presId="urn:microsoft.com/office/officeart/2005/8/layout/lProcess3"/>
    <dgm:cxn modelId="{644E1C30-0D6E-48FC-B6E1-27B60C9ED44F}" type="presParOf" srcId="{6F07B0BD-DFFB-4A9A-AFAA-4230613FD299}" destId="{2D177F1F-86A0-4B5B-BB21-5AAE1B13094A}" srcOrd="0" destOrd="0" presId="urn:microsoft.com/office/officeart/2005/8/layout/lProcess3"/>
    <dgm:cxn modelId="{A0EF3E69-6892-4992-8CE0-35039865EC33}" type="presParOf" srcId="{6ACA1B59-ACD9-4D80-BEDD-FD4EEF7BB71C}" destId="{A3E99E61-42F1-4CED-BF1F-2DAC628AC4EC}" srcOrd="3" destOrd="0" presId="urn:microsoft.com/office/officeart/2005/8/layout/lProcess3"/>
    <dgm:cxn modelId="{823BDDEB-8E29-40B6-BE20-E557DFF1C493}" type="presParOf" srcId="{6ACA1B59-ACD9-4D80-BEDD-FD4EEF7BB71C}" destId="{98F24FDC-EBB5-4946-9647-75E7BBF2B398}" srcOrd="4" destOrd="0" presId="urn:microsoft.com/office/officeart/2005/8/layout/lProcess3"/>
    <dgm:cxn modelId="{6ED831B6-77B7-404A-AABF-AA610A2D7EF2}" type="presParOf" srcId="{98F24FDC-EBB5-4946-9647-75E7BBF2B398}" destId="{88CBFC73-0A5A-43B5-BF3B-81874ED0C957}" srcOrd="0" destOrd="0" presId="urn:microsoft.com/office/officeart/2005/8/layout/lProcess3"/>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08ECC7B-8136-4299-A9CD-2C7CF7F475F2}" type="doc">
      <dgm:prSet loTypeId="urn:microsoft.com/office/officeart/2005/8/layout/architecture" loCatId="list" qsTypeId="urn:microsoft.com/office/officeart/2005/8/quickstyle/3d4" qsCatId="3D" csTypeId="urn:microsoft.com/office/officeart/2005/8/colors/accent2_2" csCatId="accent2"/>
      <dgm:spPr/>
      <dgm:t>
        <a:bodyPr/>
        <a:lstStyle/>
        <a:p>
          <a:endParaRPr lang="en-IN"/>
        </a:p>
      </dgm:t>
    </dgm:pt>
    <dgm:pt modelId="{8F7AF29B-9B50-45F8-B29D-D243CC739F76}">
      <dgm:prSet/>
      <dgm:spPr/>
      <dgm:t>
        <a:bodyPr/>
        <a:lstStyle/>
        <a:p>
          <a:r>
            <a:rPr lang="en-US" baseline="0" dirty="0"/>
            <a:t>References</a:t>
          </a:r>
          <a:endParaRPr lang="en-IN" dirty="0"/>
        </a:p>
      </dgm:t>
    </dgm:pt>
    <dgm:pt modelId="{C59B35F4-F57E-43E0-BA53-7E548928C3E2}" type="parTrans" cxnId="{64AF29C0-C605-4C5E-9DBF-515BFBA56D72}">
      <dgm:prSet/>
      <dgm:spPr/>
      <dgm:t>
        <a:bodyPr/>
        <a:lstStyle/>
        <a:p>
          <a:endParaRPr lang="en-IN"/>
        </a:p>
      </dgm:t>
    </dgm:pt>
    <dgm:pt modelId="{87C1635F-A090-4E83-A328-1E0A487D1281}" type="sibTrans" cxnId="{64AF29C0-C605-4C5E-9DBF-515BFBA56D72}">
      <dgm:prSet/>
      <dgm:spPr/>
      <dgm:t>
        <a:bodyPr/>
        <a:lstStyle/>
        <a:p>
          <a:endParaRPr lang="en-IN"/>
        </a:p>
      </dgm:t>
    </dgm:pt>
    <dgm:pt modelId="{73F989DA-4C4F-4A6C-ADE9-2D9C6A2CDF26}" type="pres">
      <dgm:prSet presAssocID="{908ECC7B-8136-4299-A9CD-2C7CF7F475F2}" presName="Name0" presStyleCnt="0">
        <dgm:presLayoutVars>
          <dgm:chPref val="1"/>
          <dgm:dir/>
          <dgm:animOne val="branch"/>
          <dgm:animLvl val="lvl"/>
          <dgm:resizeHandles/>
        </dgm:presLayoutVars>
      </dgm:prSet>
      <dgm:spPr/>
    </dgm:pt>
    <dgm:pt modelId="{2787626E-84EA-42E0-9C67-A41D5034880D}" type="pres">
      <dgm:prSet presAssocID="{8F7AF29B-9B50-45F8-B29D-D243CC739F76}" presName="vertOne" presStyleCnt="0"/>
      <dgm:spPr/>
    </dgm:pt>
    <dgm:pt modelId="{B507728D-7C4E-4AE7-BABB-8426E2CC4249}" type="pres">
      <dgm:prSet presAssocID="{8F7AF29B-9B50-45F8-B29D-D243CC739F76}" presName="txOne" presStyleLbl="node0" presStyleIdx="0" presStyleCnt="1">
        <dgm:presLayoutVars>
          <dgm:chPref val="3"/>
        </dgm:presLayoutVars>
      </dgm:prSet>
      <dgm:spPr/>
    </dgm:pt>
    <dgm:pt modelId="{35A2EA5D-AB81-497C-8533-33C7559D80C0}" type="pres">
      <dgm:prSet presAssocID="{8F7AF29B-9B50-45F8-B29D-D243CC739F76}" presName="horzOne" presStyleCnt="0"/>
      <dgm:spPr/>
    </dgm:pt>
  </dgm:ptLst>
  <dgm:cxnLst>
    <dgm:cxn modelId="{9FBE4019-D9A8-44C7-82C7-22F9C818B3C9}" type="presOf" srcId="{8F7AF29B-9B50-45F8-B29D-D243CC739F76}" destId="{B507728D-7C4E-4AE7-BABB-8426E2CC4249}" srcOrd="0" destOrd="0" presId="urn:microsoft.com/office/officeart/2005/8/layout/architecture"/>
    <dgm:cxn modelId="{01914C67-CDC6-4D71-AF56-768CF2BE1C0F}" type="presOf" srcId="{908ECC7B-8136-4299-A9CD-2C7CF7F475F2}" destId="{73F989DA-4C4F-4A6C-ADE9-2D9C6A2CDF26}" srcOrd="0" destOrd="0" presId="urn:microsoft.com/office/officeart/2005/8/layout/architecture"/>
    <dgm:cxn modelId="{64AF29C0-C605-4C5E-9DBF-515BFBA56D72}" srcId="{908ECC7B-8136-4299-A9CD-2C7CF7F475F2}" destId="{8F7AF29B-9B50-45F8-B29D-D243CC739F76}" srcOrd="0" destOrd="0" parTransId="{C59B35F4-F57E-43E0-BA53-7E548928C3E2}" sibTransId="{87C1635F-A090-4E83-A328-1E0A487D1281}"/>
    <dgm:cxn modelId="{560683ED-801D-4A75-A67F-A505F33CF03D}" type="presParOf" srcId="{73F989DA-4C4F-4A6C-ADE9-2D9C6A2CDF26}" destId="{2787626E-84EA-42E0-9C67-A41D5034880D}" srcOrd="0" destOrd="0" presId="urn:microsoft.com/office/officeart/2005/8/layout/architecture"/>
    <dgm:cxn modelId="{08FD7D79-EB19-4600-A94E-12BB3F7A319D}" type="presParOf" srcId="{2787626E-84EA-42E0-9C67-A41D5034880D}" destId="{B507728D-7C4E-4AE7-BABB-8426E2CC4249}" srcOrd="0" destOrd="0" presId="urn:microsoft.com/office/officeart/2005/8/layout/architecture"/>
    <dgm:cxn modelId="{10B44455-7F0D-4317-9D43-819E1FFB2702}" type="presParOf" srcId="{2787626E-84EA-42E0-9C67-A41D5034880D}" destId="{35A2EA5D-AB81-497C-8533-33C7559D80C0}"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C5B3368-38D3-4B75-A0D0-2357EA7F8AE8}" type="doc">
      <dgm:prSet loTypeId="urn:diagrams.loki3.com/VaryingWidthList" loCatId="list" qsTypeId="urn:microsoft.com/office/officeart/2005/8/quickstyle/3d4" qsCatId="3D" csTypeId="urn:microsoft.com/office/officeart/2005/8/colors/accent2_1" csCatId="accent2"/>
      <dgm:spPr/>
      <dgm:t>
        <a:bodyPr/>
        <a:lstStyle/>
        <a:p>
          <a:endParaRPr lang="en-IN"/>
        </a:p>
      </dgm:t>
    </dgm:pt>
    <dgm:pt modelId="{72E12E41-D70F-41D6-8D26-6849C3270AED}">
      <dgm:prSet/>
      <dgm:spPr/>
      <dgm:t>
        <a:bodyPr/>
        <a:lstStyle/>
        <a:p>
          <a:r>
            <a:rPr lang="en-IN" baseline="0" dirty="0" err="1">
              <a:solidFill>
                <a:schemeClr val="tx2"/>
              </a:solidFill>
            </a:rPr>
            <a:t>Dr.</a:t>
          </a:r>
          <a:r>
            <a:rPr lang="en-IN" baseline="0" dirty="0">
              <a:solidFill>
                <a:schemeClr val="tx2"/>
              </a:solidFill>
            </a:rPr>
            <a:t> Vikram Bali, Ms. Sonali Mathur, </a:t>
          </a:r>
          <a:r>
            <a:rPr lang="en-IN" baseline="0" dirty="0" err="1">
              <a:solidFill>
                <a:schemeClr val="tx2"/>
              </a:solidFill>
            </a:rPr>
            <a:t>Dr.</a:t>
          </a:r>
          <a:r>
            <a:rPr lang="en-IN" baseline="0" dirty="0">
              <a:solidFill>
                <a:schemeClr val="tx2"/>
              </a:solidFill>
            </a:rPr>
            <a:t> Vishnu Sharma, Dev Gaur researched on Smart Traffic Management System using IoT Enabled Technology, 2020 2nd International Conference on Advances in Computing, Communication Control and Networking (ICACCCN). </a:t>
          </a:r>
          <a:r>
            <a:rPr lang="en-IN" u="sng" baseline="0" dirty="0">
              <a:solidFill>
                <a:srgbClr val="00B0F0"/>
              </a:solidFill>
              <a:hlinkClick xmlns:r="http://schemas.openxmlformats.org/officeDocument/2006/relationships" r:id="rId1">
                <a:extLst>
                  <a:ext uri="{A12FA001-AC4F-418D-AE19-62706E023703}">
                    <ahyp:hlinkClr xmlns:ahyp="http://schemas.microsoft.com/office/drawing/2018/hyperlinkcolor" val="tx"/>
                  </a:ext>
                </a:extLst>
              </a:hlinkClick>
            </a:rPr>
            <a:t>https://ieeexplore.ieee.org/document/9362753</a:t>
          </a:r>
          <a:endParaRPr lang="en-IN" dirty="0">
            <a:solidFill>
              <a:srgbClr val="00B0F0"/>
            </a:solidFill>
          </a:endParaRPr>
        </a:p>
      </dgm:t>
    </dgm:pt>
    <dgm:pt modelId="{1959D999-9460-4709-A84C-678CD7ED3131}" type="parTrans" cxnId="{67A71B21-4657-46DE-A7CA-1E703D51E6AB}">
      <dgm:prSet/>
      <dgm:spPr/>
      <dgm:t>
        <a:bodyPr/>
        <a:lstStyle/>
        <a:p>
          <a:endParaRPr lang="en-IN"/>
        </a:p>
      </dgm:t>
    </dgm:pt>
    <dgm:pt modelId="{630E10E4-1FEC-44F8-8CC7-EA790040E8B5}" type="sibTrans" cxnId="{67A71B21-4657-46DE-A7CA-1E703D51E6AB}">
      <dgm:prSet/>
      <dgm:spPr/>
      <dgm:t>
        <a:bodyPr/>
        <a:lstStyle/>
        <a:p>
          <a:endParaRPr lang="en-IN"/>
        </a:p>
      </dgm:t>
    </dgm:pt>
    <dgm:pt modelId="{38989A5C-CD56-4B52-8B7B-5E6C7E1D1048}">
      <dgm:prSet/>
      <dgm:spPr/>
      <dgm:t>
        <a:bodyPr/>
        <a:lstStyle/>
        <a:p>
          <a:r>
            <a:rPr lang="en-IN" baseline="0" dirty="0">
              <a:solidFill>
                <a:schemeClr val="tx2"/>
              </a:solidFill>
            </a:rPr>
            <a:t>Anil Kumar Biswal, Debabrata Singh, Binod Kumar </a:t>
          </a:r>
          <a:r>
            <a:rPr lang="en-IN" baseline="0" dirty="0" err="1">
              <a:solidFill>
                <a:schemeClr val="tx2"/>
              </a:solidFill>
            </a:rPr>
            <a:t>Pattanayak</a:t>
          </a:r>
          <a:r>
            <a:rPr lang="en-IN" baseline="0" dirty="0">
              <a:solidFill>
                <a:schemeClr val="tx2"/>
              </a:solidFill>
            </a:rPr>
            <a:t>, Debabrata Samanta and Ming-</a:t>
          </a:r>
          <a:r>
            <a:rPr lang="en-IN" baseline="0" dirty="0" err="1">
              <a:solidFill>
                <a:schemeClr val="tx2"/>
              </a:solidFill>
            </a:rPr>
            <a:t>Hourb</a:t>
          </a:r>
          <a:r>
            <a:rPr lang="en-IN" baseline="0" dirty="0">
              <a:solidFill>
                <a:schemeClr val="tx2"/>
              </a:solidFill>
            </a:rPr>
            <a:t> Yang worked on IoT-Based Smart Alert System for Drowsy Driver Detection ( Received 29 December 2020; Revised 18 January 2021; Accepted 10 February 2021; Published 10 March 2021). </a:t>
          </a:r>
          <a:r>
            <a:rPr lang="en-IN" u="sng" baseline="0" dirty="0">
              <a:solidFill>
                <a:srgbClr val="00B0F0"/>
              </a:solidFill>
              <a:hlinkClick xmlns:r="http://schemas.openxmlformats.org/officeDocument/2006/relationships" r:id="rId2">
                <a:extLst>
                  <a:ext uri="{A12FA001-AC4F-418D-AE19-62706E023703}">
                    <ahyp:hlinkClr xmlns:ahyp="http://schemas.microsoft.com/office/drawing/2018/hyperlinkcolor" val="tx"/>
                  </a:ext>
                </a:extLst>
              </a:hlinkClick>
            </a:rPr>
            <a:t>https://www.hindawi.com/journals/wcmc/2021/6627217/</a:t>
          </a:r>
          <a:endParaRPr lang="en-IN" dirty="0">
            <a:solidFill>
              <a:srgbClr val="00B0F0"/>
            </a:solidFill>
          </a:endParaRPr>
        </a:p>
      </dgm:t>
    </dgm:pt>
    <dgm:pt modelId="{5122AC2A-8439-4A51-B3DA-DB406A8C3964}" type="parTrans" cxnId="{A659B4A0-5F17-47F5-8AA0-F85323A95955}">
      <dgm:prSet/>
      <dgm:spPr/>
      <dgm:t>
        <a:bodyPr/>
        <a:lstStyle/>
        <a:p>
          <a:endParaRPr lang="en-IN"/>
        </a:p>
      </dgm:t>
    </dgm:pt>
    <dgm:pt modelId="{AB3EAEDD-5BD9-4710-A3AB-AF05A15D9EBB}" type="sibTrans" cxnId="{A659B4A0-5F17-47F5-8AA0-F85323A95955}">
      <dgm:prSet/>
      <dgm:spPr/>
      <dgm:t>
        <a:bodyPr/>
        <a:lstStyle/>
        <a:p>
          <a:endParaRPr lang="en-IN"/>
        </a:p>
      </dgm:t>
    </dgm:pt>
    <dgm:pt modelId="{A04A0E91-F452-4257-8AFE-D3B99ABEDA89}">
      <dgm:prSet/>
      <dgm:spPr/>
      <dgm:t>
        <a:bodyPr/>
        <a:lstStyle/>
        <a:p>
          <a:r>
            <a:rPr lang="en-IN" baseline="0" dirty="0">
              <a:solidFill>
                <a:schemeClr val="tx2"/>
              </a:solidFill>
            </a:rPr>
            <a:t>Shubham Kumar Chandravanshi1 , </a:t>
          </a:r>
          <a:r>
            <a:rPr lang="en-IN" baseline="0" dirty="0" err="1">
              <a:solidFill>
                <a:schemeClr val="tx2"/>
              </a:solidFill>
            </a:rPr>
            <a:t>Hirva</a:t>
          </a:r>
          <a:r>
            <a:rPr lang="en-IN" baseline="0" dirty="0">
              <a:solidFill>
                <a:schemeClr val="tx2"/>
              </a:solidFill>
            </a:rPr>
            <a:t> Bhagat2 , Manan Darji3 , Himani Trivedi worked on Automated Generation of Challan on Violation of Traffic Rules using Machine Learning paper released by International Journal of Science and Research (IJSR) in 2019. </a:t>
          </a:r>
          <a:r>
            <a:rPr lang="en-IN" u="sng" baseline="0" dirty="0">
              <a:solidFill>
                <a:srgbClr val="00B0F0"/>
              </a:solidFill>
              <a:hlinkClick xmlns:r="http://schemas.openxmlformats.org/officeDocument/2006/relationships" r:id="rId3">
                <a:extLst>
                  <a:ext uri="{A12FA001-AC4F-418D-AE19-62706E023703}">
                    <ahyp:hlinkClr xmlns:ahyp="http://schemas.microsoft.com/office/drawing/2018/hyperlinkcolor" val="tx"/>
                  </a:ext>
                </a:extLst>
              </a:hlinkClick>
            </a:rPr>
            <a:t>https://www.ijsr.net/archive/v10i3/SR21222190144.pdf</a:t>
          </a:r>
          <a:endParaRPr lang="en-IN" dirty="0">
            <a:solidFill>
              <a:srgbClr val="00B0F0"/>
            </a:solidFill>
          </a:endParaRPr>
        </a:p>
      </dgm:t>
    </dgm:pt>
    <dgm:pt modelId="{709BF9FE-9E4D-42E1-86AF-FDEC999A3E98}" type="parTrans" cxnId="{36C31F07-40E3-4A57-989B-8058B9F57E6B}">
      <dgm:prSet/>
      <dgm:spPr/>
      <dgm:t>
        <a:bodyPr/>
        <a:lstStyle/>
        <a:p>
          <a:endParaRPr lang="en-IN"/>
        </a:p>
      </dgm:t>
    </dgm:pt>
    <dgm:pt modelId="{E89FA930-8024-46E7-BDB9-5B15FE130BB7}" type="sibTrans" cxnId="{36C31F07-40E3-4A57-989B-8058B9F57E6B}">
      <dgm:prSet/>
      <dgm:spPr/>
      <dgm:t>
        <a:bodyPr/>
        <a:lstStyle/>
        <a:p>
          <a:endParaRPr lang="en-IN"/>
        </a:p>
      </dgm:t>
    </dgm:pt>
    <dgm:pt modelId="{75CD86E6-6C5D-4AD6-AE17-5EC0271029D9}">
      <dgm:prSet/>
      <dgm:spPr/>
      <dgm:t>
        <a:bodyPr/>
        <a:lstStyle/>
        <a:p>
          <a:r>
            <a:rPr lang="en-IN" baseline="0" dirty="0">
              <a:solidFill>
                <a:schemeClr val="tx2"/>
              </a:solidFill>
            </a:rPr>
            <a:t>R Shreyas, Pradeep Kumar B V, Adithya H B, Padmaja B, Sunil M P worked on Dynamic Traffic Rule Violation Monitoring System Using Automatic Number Plate Recognition with SMS Feedback paper released on 2017 2nd International Conference on Telecommunication and Networks (TEL-NET 2017). </a:t>
          </a:r>
          <a:r>
            <a:rPr lang="en-IN" u="sng" baseline="0" dirty="0">
              <a:solidFill>
                <a:srgbClr val="00B0F0"/>
              </a:solidFill>
              <a:hlinkClick xmlns:r="http://schemas.openxmlformats.org/officeDocument/2006/relationships" r:id="rId4">
                <a:extLst>
                  <a:ext uri="{A12FA001-AC4F-418D-AE19-62706E023703}">
                    <ahyp:hlinkClr xmlns:ahyp="http://schemas.microsoft.com/office/drawing/2018/hyperlinkcolor" val="tx"/>
                  </a:ext>
                </a:extLst>
              </a:hlinkClick>
            </a:rPr>
            <a:t>https://ieeexplore.ieee.org/document/8343528</a:t>
          </a:r>
          <a:endParaRPr lang="en-IN" dirty="0">
            <a:solidFill>
              <a:srgbClr val="00B0F0"/>
            </a:solidFill>
          </a:endParaRPr>
        </a:p>
      </dgm:t>
    </dgm:pt>
    <dgm:pt modelId="{7E65A2DE-B5FF-40FD-8742-F84D923638CF}" type="parTrans" cxnId="{A9113F19-DCF0-4606-8044-71752C3F3E48}">
      <dgm:prSet/>
      <dgm:spPr/>
      <dgm:t>
        <a:bodyPr/>
        <a:lstStyle/>
        <a:p>
          <a:endParaRPr lang="en-IN"/>
        </a:p>
      </dgm:t>
    </dgm:pt>
    <dgm:pt modelId="{E45381B3-DDF8-4E3E-81D4-E238F17CC7CE}" type="sibTrans" cxnId="{A9113F19-DCF0-4606-8044-71752C3F3E48}">
      <dgm:prSet/>
      <dgm:spPr/>
      <dgm:t>
        <a:bodyPr/>
        <a:lstStyle/>
        <a:p>
          <a:endParaRPr lang="en-IN"/>
        </a:p>
      </dgm:t>
    </dgm:pt>
    <dgm:pt modelId="{A1B0CD15-2A52-4E79-B949-E9BA221E877A}" type="pres">
      <dgm:prSet presAssocID="{8C5B3368-38D3-4B75-A0D0-2357EA7F8AE8}" presName="Name0" presStyleCnt="0">
        <dgm:presLayoutVars>
          <dgm:resizeHandles/>
        </dgm:presLayoutVars>
      </dgm:prSet>
      <dgm:spPr/>
    </dgm:pt>
    <dgm:pt modelId="{0AEDC8BB-11EA-45C6-8636-F47B46A06B3D}" type="pres">
      <dgm:prSet presAssocID="{72E12E41-D70F-41D6-8D26-6849C3270AED}" presName="text" presStyleLbl="node1" presStyleIdx="0" presStyleCnt="4">
        <dgm:presLayoutVars>
          <dgm:bulletEnabled val="1"/>
        </dgm:presLayoutVars>
      </dgm:prSet>
      <dgm:spPr/>
    </dgm:pt>
    <dgm:pt modelId="{3BAF9F95-D533-4BF4-99A4-65A6B1B70F42}" type="pres">
      <dgm:prSet presAssocID="{630E10E4-1FEC-44F8-8CC7-EA790040E8B5}" presName="space" presStyleCnt="0"/>
      <dgm:spPr/>
    </dgm:pt>
    <dgm:pt modelId="{5E46D1EF-423F-4240-806E-A72641FEC460}" type="pres">
      <dgm:prSet presAssocID="{38989A5C-CD56-4B52-8B7B-5E6C7E1D1048}" presName="text" presStyleLbl="node1" presStyleIdx="1" presStyleCnt="4">
        <dgm:presLayoutVars>
          <dgm:bulletEnabled val="1"/>
        </dgm:presLayoutVars>
      </dgm:prSet>
      <dgm:spPr/>
    </dgm:pt>
    <dgm:pt modelId="{3A6C4226-B773-4A70-8C71-0B11B7A57401}" type="pres">
      <dgm:prSet presAssocID="{AB3EAEDD-5BD9-4710-A3AB-AF05A15D9EBB}" presName="space" presStyleCnt="0"/>
      <dgm:spPr/>
    </dgm:pt>
    <dgm:pt modelId="{39B15C06-892C-4F7D-B6CA-742AD1657722}" type="pres">
      <dgm:prSet presAssocID="{A04A0E91-F452-4257-8AFE-D3B99ABEDA89}" presName="text" presStyleLbl="node1" presStyleIdx="2" presStyleCnt="4">
        <dgm:presLayoutVars>
          <dgm:bulletEnabled val="1"/>
        </dgm:presLayoutVars>
      </dgm:prSet>
      <dgm:spPr/>
    </dgm:pt>
    <dgm:pt modelId="{EA7F7DB3-71E3-488D-8450-3950B1C0CDCD}" type="pres">
      <dgm:prSet presAssocID="{E89FA930-8024-46E7-BDB9-5B15FE130BB7}" presName="space" presStyleCnt="0"/>
      <dgm:spPr/>
    </dgm:pt>
    <dgm:pt modelId="{6CE08082-F8F8-4FED-B91A-0C918AE61417}" type="pres">
      <dgm:prSet presAssocID="{75CD86E6-6C5D-4AD6-AE17-5EC0271029D9}" presName="text" presStyleLbl="node1" presStyleIdx="3" presStyleCnt="4">
        <dgm:presLayoutVars>
          <dgm:bulletEnabled val="1"/>
        </dgm:presLayoutVars>
      </dgm:prSet>
      <dgm:spPr/>
    </dgm:pt>
  </dgm:ptLst>
  <dgm:cxnLst>
    <dgm:cxn modelId="{36C31F07-40E3-4A57-989B-8058B9F57E6B}" srcId="{8C5B3368-38D3-4B75-A0D0-2357EA7F8AE8}" destId="{A04A0E91-F452-4257-8AFE-D3B99ABEDA89}" srcOrd="2" destOrd="0" parTransId="{709BF9FE-9E4D-42E1-86AF-FDEC999A3E98}" sibTransId="{E89FA930-8024-46E7-BDB9-5B15FE130BB7}"/>
    <dgm:cxn modelId="{F32A2A18-C98F-4272-9E9A-B1B701ACAE05}" type="presOf" srcId="{8C5B3368-38D3-4B75-A0D0-2357EA7F8AE8}" destId="{A1B0CD15-2A52-4E79-B949-E9BA221E877A}" srcOrd="0" destOrd="0" presId="urn:diagrams.loki3.com/VaryingWidthList"/>
    <dgm:cxn modelId="{A9113F19-DCF0-4606-8044-71752C3F3E48}" srcId="{8C5B3368-38D3-4B75-A0D0-2357EA7F8AE8}" destId="{75CD86E6-6C5D-4AD6-AE17-5EC0271029D9}" srcOrd="3" destOrd="0" parTransId="{7E65A2DE-B5FF-40FD-8742-F84D923638CF}" sibTransId="{E45381B3-DDF8-4E3E-81D4-E238F17CC7CE}"/>
    <dgm:cxn modelId="{67A71B21-4657-46DE-A7CA-1E703D51E6AB}" srcId="{8C5B3368-38D3-4B75-A0D0-2357EA7F8AE8}" destId="{72E12E41-D70F-41D6-8D26-6849C3270AED}" srcOrd="0" destOrd="0" parTransId="{1959D999-9460-4709-A84C-678CD7ED3131}" sibTransId="{630E10E4-1FEC-44F8-8CC7-EA790040E8B5}"/>
    <dgm:cxn modelId="{EAF3CD2C-5582-476E-9C0D-6B0E235BF69A}" type="presOf" srcId="{38989A5C-CD56-4B52-8B7B-5E6C7E1D1048}" destId="{5E46D1EF-423F-4240-806E-A72641FEC460}" srcOrd="0" destOrd="0" presId="urn:diagrams.loki3.com/VaryingWidthList"/>
    <dgm:cxn modelId="{2F4BF446-5D65-4475-9F50-DC5AA34D452B}" type="presOf" srcId="{A04A0E91-F452-4257-8AFE-D3B99ABEDA89}" destId="{39B15C06-892C-4F7D-B6CA-742AD1657722}" srcOrd="0" destOrd="0" presId="urn:diagrams.loki3.com/VaryingWidthList"/>
    <dgm:cxn modelId="{3BF50347-4040-44FA-AE3D-29C4CD52C386}" type="presOf" srcId="{72E12E41-D70F-41D6-8D26-6849C3270AED}" destId="{0AEDC8BB-11EA-45C6-8636-F47B46A06B3D}" srcOrd="0" destOrd="0" presId="urn:diagrams.loki3.com/VaryingWidthList"/>
    <dgm:cxn modelId="{A659B4A0-5F17-47F5-8AA0-F85323A95955}" srcId="{8C5B3368-38D3-4B75-A0D0-2357EA7F8AE8}" destId="{38989A5C-CD56-4B52-8B7B-5E6C7E1D1048}" srcOrd="1" destOrd="0" parTransId="{5122AC2A-8439-4A51-B3DA-DB406A8C3964}" sibTransId="{AB3EAEDD-5BD9-4710-A3AB-AF05A15D9EBB}"/>
    <dgm:cxn modelId="{971429CA-1D19-46A9-9C62-7EC509A3035E}" type="presOf" srcId="{75CD86E6-6C5D-4AD6-AE17-5EC0271029D9}" destId="{6CE08082-F8F8-4FED-B91A-0C918AE61417}" srcOrd="0" destOrd="0" presId="urn:diagrams.loki3.com/VaryingWidthList"/>
    <dgm:cxn modelId="{1954679D-B6DF-4367-A0AC-D242DD5AA2A8}" type="presParOf" srcId="{A1B0CD15-2A52-4E79-B949-E9BA221E877A}" destId="{0AEDC8BB-11EA-45C6-8636-F47B46A06B3D}" srcOrd="0" destOrd="0" presId="urn:diagrams.loki3.com/VaryingWidthList"/>
    <dgm:cxn modelId="{1369740E-1168-42C0-B473-9507545D1D84}" type="presParOf" srcId="{A1B0CD15-2A52-4E79-B949-E9BA221E877A}" destId="{3BAF9F95-D533-4BF4-99A4-65A6B1B70F42}" srcOrd="1" destOrd="0" presId="urn:diagrams.loki3.com/VaryingWidthList"/>
    <dgm:cxn modelId="{7AAF2633-04C7-48BA-A774-108BE88B820C}" type="presParOf" srcId="{A1B0CD15-2A52-4E79-B949-E9BA221E877A}" destId="{5E46D1EF-423F-4240-806E-A72641FEC460}" srcOrd="2" destOrd="0" presId="urn:diagrams.loki3.com/VaryingWidthList"/>
    <dgm:cxn modelId="{21B888FA-6D5D-4BBD-BDAA-CAF88D207E80}" type="presParOf" srcId="{A1B0CD15-2A52-4E79-B949-E9BA221E877A}" destId="{3A6C4226-B773-4A70-8C71-0B11B7A57401}" srcOrd="3" destOrd="0" presId="urn:diagrams.loki3.com/VaryingWidthList"/>
    <dgm:cxn modelId="{AC8A9CAB-F0DD-463F-9227-B277AB5C9643}" type="presParOf" srcId="{A1B0CD15-2A52-4E79-B949-E9BA221E877A}" destId="{39B15C06-892C-4F7D-B6CA-742AD1657722}" srcOrd="4" destOrd="0" presId="urn:diagrams.loki3.com/VaryingWidthList"/>
    <dgm:cxn modelId="{342EF3DB-6BC4-4EF0-93FE-33F67BF2DCFF}" type="presParOf" srcId="{A1B0CD15-2A52-4E79-B949-E9BA221E877A}" destId="{EA7F7DB3-71E3-488D-8450-3950B1C0CDCD}" srcOrd="5" destOrd="0" presId="urn:diagrams.loki3.com/VaryingWidthList"/>
    <dgm:cxn modelId="{E32DE50A-C8E5-4CCE-98A3-5EA73DADDA7F}" type="presParOf" srcId="{A1B0CD15-2A52-4E79-B949-E9BA221E877A}" destId="{6CE08082-F8F8-4FED-B91A-0C918AE61417}" srcOrd="6" destOrd="0" presId="urn:diagrams.loki3.com/VaryingWidth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08ECC7B-8136-4299-A9CD-2C7CF7F475F2}" type="doc">
      <dgm:prSet loTypeId="urn:microsoft.com/office/officeart/2005/8/layout/architecture" loCatId="list" qsTypeId="urn:microsoft.com/office/officeart/2005/8/quickstyle/3d4" qsCatId="3D" csTypeId="urn:microsoft.com/office/officeart/2005/8/colors/accent2_2" csCatId="accent2"/>
      <dgm:spPr/>
      <dgm:t>
        <a:bodyPr/>
        <a:lstStyle/>
        <a:p>
          <a:endParaRPr lang="en-IN"/>
        </a:p>
      </dgm:t>
    </dgm:pt>
    <dgm:pt modelId="{8F7AF29B-9B50-45F8-B29D-D243CC739F76}">
      <dgm:prSet/>
      <dgm:spPr/>
      <dgm:t>
        <a:bodyPr/>
        <a:lstStyle/>
        <a:p>
          <a:r>
            <a:rPr lang="en-US" baseline="0"/>
            <a:t>References</a:t>
          </a:r>
          <a:endParaRPr lang="en-IN"/>
        </a:p>
      </dgm:t>
    </dgm:pt>
    <dgm:pt modelId="{C59B35F4-F57E-43E0-BA53-7E548928C3E2}" type="parTrans" cxnId="{64AF29C0-C605-4C5E-9DBF-515BFBA56D72}">
      <dgm:prSet/>
      <dgm:spPr/>
      <dgm:t>
        <a:bodyPr/>
        <a:lstStyle/>
        <a:p>
          <a:endParaRPr lang="en-IN"/>
        </a:p>
      </dgm:t>
    </dgm:pt>
    <dgm:pt modelId="{87C1635F-A090-4E83-A328-1E0A487D1281}" type="sibTrans" cxnId="{64AF29C0-C605-4C5E-9DBF-515BFBA56D72}">
      <dgm:prSet/>
      <dgm:spPr/>
      <dgm:t>
        <a:bodyPr/>
        <a:lstStyle/>
        <a:p>
          <a:endParaRPr lang="en-IN"/>
        </a:p>
      </dgm:t>
    </dgm:pt>
    <dgm:pt modelId="{73F989DA-4C4F-4A6C-ADE9-2D9C6A2CDF26}" type="pres">
      <dgm:prSet presAssocID="{908ECC7B-8136-4299-A9CD-2C7CF7F475F2}" presName="Name0" presStyleCnt="0">
        <dgm:presLayoutVars>
          <dgm:chPref val="1"/>
          <dgm:dir/>
          <dgm:animOne val="branch"/>
          <dgm:animLvl val="lvl"/>
          <dgm:resizeHandles/>
        </dgm:presLayoutVars>
      </dgm:prSet>
      <dgm:spPr/>
    </dgm:pt>
    <dgm:pt modelId="{2787626E-84EA-42E0-9C67-A41D5034880D}" type="pres">
      <dgm:prSet presAssocID="{8F7AF29B-9B50-45F8-B29D-D243CC739F76}" presName="vertOne" presStyleCnt="0"/>
      <dgm:spPr/>
    </dgm:pt>
    <dgm:pt modelId="{B507728D-7C4E-4AE7-BABB-8426E2CC4249}" type="pres">
      <dgm:prSet presAssocID="{8F7AF29B-9B50-45F8-B29D-D243CC739F76}" presName="txOne" presStyleLbl="node0" presStyleIdx="0" presStyleCnt="1" custLinFactNeighborX="-3125">
        <dgm:presLayoutVars>
          <dgm:chPref val="3"/>
        </dgm:presLayoutVars>
      </dgm:prSet>
      <dgm:spPr/>
    </dgm:pt>
    <dgm:pt modelId="{35A2EA5D-AB81-497C-8533-33C7559D80C0}" type="pres">
      <dgm:prSet presAssocID="{8F7AF29B-9B50-45F8-B29D-D243CC739F76}" presName="horzOne" presStyleCnt="0"/>
      <dgm:spPr/>
    </dgm:pt>
  </dgm:ptLst>
  <dgm:cxnLst>
    <dgm:cxn modelId="{9FBE4019-D9A8-44C7-82C7-22F9C818B3C9}" type="presOf" srcId="{8F7AF29B-9B50-45F8-B29D-D243CC739F76}" destId="{B507728D-7C4E-4AE7-BABB-8426E2CC4249}" srcOrd="0" destOrd="0" presId="urn:microsoft.com/office/officeart/2005/8/layout/architecture"/>
    <dgm:cxn modelId="{01914C67-CDC6-4D71-AF56-768CF2BE1C0F}" type="presOf" srcId="{908ECC7B-8136-4299-A9CD-2C7CF7F475F2}" destId="{73F989DA-4C4F-4A6C-ADE9-2D9C6A2CDF26}" srcOrd="0" destOrd="0" presId="urn:microsoft.com/office/officeart/2005/8/layout/architecture"/>
    <dgm:cxn modelId="{64AF29C0-C605-4C5E-9DBF-515BFBA56D72}" srcId="{908ECC7B-8136-4299-A9CD-2C7CF7F475F2}" destId="{8F7AF29B-9B50-45F8-B29D-D243CC739F76}" srcOrd="0" destOrd="0" parTransId="{C59B35F4-F57E-43E0-BA53-7E548928C3E2}" sibTransId="{87C1635F-A090-4E83-A328-1E0A487D1281}"/>
    <dgm:cxn modelId="{560683ED-801D-4A75-A67F-A505F33CF03D}" type="presParOf" srcId="{73F989DA-4C4F-4A6C-ADE9-2D9C6A2CDF26}" destId="{2787626E-84EA-42E0-9C67-A41D5034880D}" srcOrd="0" destOrd="0" presId="urn:microsoft.com/office/officeart/2005/8/layout/architecture"/>
    <dgm:cxn modelId="{08FD7D79-EB19-4600-A94E-12BB3F7A319D}" type="presParOf" srcId="{2787626E-84EA-42E0-9C67-A41D5034880D}" destId="{B507728D-7C4E-4AE7-BABB-8426E2CC4249}" srcOrd="0" destOrd="0" presId="urn:microsoft.com/office/officeart/2005/8/layout/architecture"/>
    <dgm:cxn modelId="{10B44455-7F0D-4317-9D43-819E1FFB2702}" type="presParOf" srcId="{2787626E-84EA-42E0-9C67-A41D5034880D}" destId="{35A2EA5D-AB81-497C-8533-33C7559D80C0}"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A9274D-ACD8-47D9-A510-046318CE6A36}" type="doc">
      <dgm:prSet loTypeId="urn:microsoft.com/office/officeart/2008/layout/PictureAccentList" loCatId="list" qsTypeId="urn:microsoft.com/office/officeart/2005/8/quickstyle/3d4" qsCatId="3D" csTypeId="urn:microsoft.com/office/officeart/2005/8/colors/accent0_2" csCatId="mainScheme" phldr="1"/>
      <dgm:spPr/>
      <dgm:t>
        <a:bodyPr/>
        <a:lstStyle/>
        <a:p>
          <a:endParaRPr lang="en-IN"/>
        </a:p>
      </dgm:t>
    </dgm:pt>
    <dgm:pt modelId="{51B1E88D-1629-43C3-B200-A8EDE40D61AF}">
      <dgm:prSet custT="1"/>
      <dgm:spPr/>
      <dgm:t>
        <a:bodyPr/>
        <a:lstStyle/>
        <a:p>
          <a:pPr algn="ctr"/>
          <a:r>
            <a:rPr lang="en-US" sz="4800" baseline="0" dirty="0"/>
            <a:t>Problem </a:t>
          </a:r>
          <a:r>
            <a:rPr lang="en-US" sz="5400" baseline="0" dirty="0"/>
            <a:t>Statement</a:t>
          </a:r>
          <a:endParaRPr lang="en-IN" sz="5400" dirty="0"/>
        </a:p>
      </dgm:t>
    </dgm:pt>
    <dgm:pt modelId="{F9C7338B-C0DA-4EE0-8281-4F0D84BBA241}" type="parTrans" cxnId="{16BC4A57-3D85-4AC5-93E3-7712A35008B4}">
      <dgm:prSet/>
      <dgm:spPr/>
      <dgm:t>
        <a:bodyPr/>
        <a:lstStyle/>
        <a:p>
          <a:endParaRPr lang="en-IN"/>
        </a:p>
      </dgm:t>
    </dgm:pt>
    <dgm:pt modelId="{C2E60985-C652-4AA5-BB54-F879C143B0AC}" type="sibTrans" cxnId="{16BC4A57-3D85-4AC5-93E3-7712A35008B4}">
      <dgm:prSet/>
      <dgm:spPr/>
      <dgm:t>
        <a:bodyPr/>
        <a:lstStyle/>
        <a:p>
          <a:endParaRPr lang="en-IN"/>
        </a:p>
      </dgm:t>
    </dgm:pt>
    <dgm:pt modelId="{F0B1A8EC-A582-4AF4-895C-688C188C0318}" type="pres">
      <dgm:prSet presAssocID="{DCA9274D-ACD8-47D9-A510-046318CE6A36}" presName="layout" presStyleCnt="0">
        <dgm:presLayoutVars>
          <dgm:chMax/>
          <dgm:chPref/>
          <dgm:dir/>
          <dgm:animOne val="branch"/>
          <dgm:animLvl val="lvl"/>
          <dgm:resizeHandles/>
        </dgm:presLayoutVars>
      </dgm:prSet>
      <dgm:spPr/>
    </dgm:pt>
    <dgm:pt modelId="{4B89C4A4-ADCB-4F4F-BB15-C697CAFB38EF}" type="pres">
      <dgm:prSet presAssocID="{51B1E88D-1629-43C3-B200-A8EDE40D61AF}" presName="root" presStyleCnt="0">
        <dgm:presLayoutVars>
          <dgm:chMax/>
          <dgm:chPref val="4"/>
        </dgm:presLayoutVars>
      </dgm:prSet>
      <dgm:spPr/>
    </dgm:pt>
    <dgm:pt modelId="{9231A2CB-A74E-43C0-BA47-CDB8EA544121}" type="pres">
      <dgm:prSet presAssocID="{51B1E88D-1629-43C3-B200-A8EDE40D61AF}" presName="rootComposite" presStyleCnt="0">
        <dgm:presLayoutVars/>
      </dgm:prSet>
      <dgm:spPr/>
    </dgm:pt>
    <dgm:pt modelId="{322ACC1F-D36D-4BA2-BE73-9BCBB2353026}" type="pres">
      <dgm:prSet presAssocID="{51B1E88D-1629-43C3-B200-A8EDE40D61AF}" presName="rootText" presStyleLbl="node0" presStyleIdx="0" presStyleCnt="1" custScaleY="332737">
        <dgm:presLayoutVars>
          <dgm:chMax/>
          <dgm:chPref val="4"/>
        </dgm:presLayoutVars>
      </dgm:prSet>
      <dgm:spPr/>
    </dgm:pt>
    <dgm:pt modelId="{8E0C26C9-7701-4AE4-802F-F868F60CED96}" type="pres">
      <dgm:prSet presAssocID="{51B1E88D-1629-43C3-B200-A8EDE40D61AF}" presName="childShape" presStyleCnt="0">
        <dgm:presLayoutVars>
          <dgm:chMax val="0"/>
          <dgm:chPref val="0"/>
        </dgm:presLayoutVars>
      </dgm:prSet>
      <dgm:spPr/>
    </dgm:pt>
  </dgm:ptLst>
  <dgm:cxnLst>
    <dgm:cxn modelId="{16BC4A57-3D85-4AC5-93E3-7712A35008B4}" srcId="{DCA9274D-ACD8-47D9-A510-046318CE6A36}" destId="{51B1E88D-1629-43C3-B200-A8EDE40D61AF}" srcOrd="0" destOrd="0" parTransId="{F9C7338B-C0DA-4EE0-8281-4F0D84BBA241}" sibTransId="{C2E60985-C652-4AA5-BB54-F879C143B0AC}"/>
    <dgm:cxn modelId="{15983D8E-6056-4762-8FB3-38575502F3BE}" type="presOf" srcId="{51B1E88D-1629-43C3-B200-A8EDE40D61AF}" destId="{322ACC1F-D36D-4BA2-BE73-9BCBB2353026}" srcOrd="0" destOrd="0" presId="urn:microsoft.com/office/officeart/2008/layout/PictureAccentList"/>
    <dgm:cxn modelId="{5CCB01CC-87C0-4E23-9AD5-2B44A70FF7D3}" type="presOf" srcId="{DCA9274D-ACD8-47D9-A510-046318CE6A36}" destId="{F0B1A8EC-A582-4AF4-895C-688C188C0318}" srcOrd="0" destOrd="0" presId="urn:microsoft.com/office/officeart/2008/layout/PictureAccentList"/>
    <dgm:cxn modelId="{A67284B8-2B4F-41DB-A9A8-ED1FECF31E1A}" type="presParOf" srcId="{F0B1A8EC-A582-4AF4-895C-688C188C0318}" destId="{4B89C4A4-ADCB-4F4F-BB15-C697CAFB38EF}" srcOrd="0" destOrd="0" presId="urn:microsoft.com/office/officeart/2008/layout/PictureAccentList"/>
    <dgm:cxn modelId="{2566CEEA-C52E-4A26-BE70-182F94D3A02F}" type="presParOf" srcId="{4B89C4A4-ADCB-4F4F-BB15-C697CAFB38EF}" destId="{9231A2CB-A74E-43C0-BA47-CDB8EA544121}" srcOrd="0" destOrd="0" presId="urn:microsoft.com/office/officeart/2008/layout/PictureAccentList"/>
    <dgm:cxn modelId="{815300AB-3F52-4DC1-9701-76DEF1D24D68}" type="presParOf" srcId="{9231A2CB-A74E-43C0-BA47-CDB8EA544121}" destId="{322ACC1F-D36D-4BA2-BE73-9BCBB2353026}" srcOrd="0" destOrd="0" presId="urn:microsoft.com/office/officeart/2008/layout/PictureAccentList"/>
    <dgm:cxn modelId="{7A551975-9FF3-46E0-9657-D2D0DC75083A}" type="presParOf" srcId="{4B89C4A4-ADCB-4F4F-BB15-C697CAFB38EF}" destId="{8E0C26C9-7701-4AE4-802F-F868F60CED96}"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0AFB510B-A0A3-4DA0-9AF9-9CF940367530}" type="doc">
      <dgm:prSet loTypeId="urn:diagrams.loki3.com/VaryingWidthList" loCatId="list" qsTypeId="urn:microsoft.com/office/officeart/2005/8/quickstyle/3d4" qsCatId="3D" csTypeId="urn:microsoft.com/office/officeart/2005/8/colors/accent0_2" csCatId="mainScheme"/>
      <dgm:spPr/>
      <dgm:t>
        <a:bodyPr/>
        <a:lstStyle/>
        <a:p>
          <a:endParaRPr lang="en-IN"/>
        </a:p>
      </dgm:t>
    </dgm:pt>
    <dgm:pt modelId="{9DC8647E-914D-4A56-B804-609D57738182}">
      <dgm:prSet/>
      <dgm:spPr/>
      <dgm:t>
        <a:bodyPr/>
        <a:lstStyle/>
        <a:p>
          <a:r>
            <a:rPr lang="en-IN" baseline="0"/>
            <a:t>Roopa Ravish, Shanta Rangaswamy, Kausthub Char worked on Intelligent Traffic Violation Detection paper released on 2021 2nd Global Conference for Advancement in Technology (GCAT) Bangalore, India. Oct 1-3, 2021. </a:t>
          </a:r>
          <a:r>
            <a:rPr lang="en-IN" u="sng" baseline="0">
              <a:hlinkClick xmlns:r="http://schemas.openxmlformats.org/officeDocument/2006/relationships" r:id="rId1"/>
            </a:rPr>
            <a:t>https://ieeexplore.ieee.org/document/9587520</a:t>
          </a:r>
          <a:endParaRPr lang="en-IN"/>
        </a:p>
      </dgm:t>
    </dgm:pt>
    <dgm:pt modelId="{20D69392-53EC-45EF-AA88-5F1CA0703ED0}" type="parTrans" cxnId="{0A5CD11A-0BD6-43A0-B9ED-403BBF225144}">
      <dgm:prSet/>
      <dgm:spPr/>
      <dgm:t>
        <a:bodyPr/>
        <a:lstStyle/>
        <a:p>
          <a:endParaRPr lang="en-IN"/>
        </a:p>
      </dgm:t>
    </dgm:pt>
    <dgm:pt modelId="{C10E230A-DB94-4558-9C35-79742A7DC297}" type="sibTrans" cxnId="{0A5CD11A-0BD6-43A0-B9ED-403BBF225144}">
      <dgm:prSet/>
      <dgm:spPr/>
      <dgm:t>
        <a:bodyPr/>
        <a:lstStyle/>
        <a:p>
          <a:endParaRPr lang="en-IN"/>
        </a:p>
      </dgm:t>
    </dgm:pt>
    <dgm:pt modelId="{D9981FBC-C31E-4F4E-A40F-DA7551B9441B}">
      <dgm:prSet/>
      <dgm:spPr/>
      <dgm:t>
        <a:bodyPr/>
        <a:lstStyle/>
        <a:p>
          <a:r>
            <a:rPr lang="en-IN" baseline="0" dirty="0"/>
            <a:t>Niharika Mishra, Riya Mandal, Monika Rai, Harjeet Kaur worked on Navigation System using Light Fidelity Proceedings of the 2nd International Conference on Trends in Electronics and Informatics (ICOEI 2018) IEEE Conference. </a:t>
          </a:r>
          <a:r>
            <a:rPr lang="en-IN" u="sng" baseline="0" dirty="0">
              <a:hlinkClick xmlns:r="http://schemas.openxmlformats.org/officeDocument/2006/relationships" r:id="rId2"/>
            </a:rPr>
            <a:t>https://ieeexplore.ieee.org/document/8553760</a:t>
          </a:r>
          <a:endParaRPr lang="en-IN" dirty="0"/>
        </a:p>
      </dgm:t>
    </dgm:pt>
    <dgm:pt modelId="{32BD457C-8EF3-49EF-BB45-E96BE6482D99}" type="parTrans" cxnId="{8F9AFA2D-A20B-4F54-B989-352E392B1BD2}">
      <dgm:prSet/>
      <dgm:spPr/>
      <dgm:t>
        <a:bodyPr/>
        <a:lstStyle/>
        <a:p>
          <a:endParaRPr lang="en-IN"/>
        </a:p>
      </dgm:t>
    </dgm:pt>
    <dgm:pt modelId="{07005437-CC33-4269-8026-E294BFAB9E84}" type="sibTrans" cxnId="{8F9AFA2D-A20B-4F54-B989-352E392B1BD2}">
      <dgm:prSet/>
      <dgm:spPr/>
      <dgm:t>
        <a:bodyPr/>
        <a:lstStyle/>
        <a:p>
          <a:endParaRPr lang="en-IN"/>
        </a:p>
      </dgm:t>
    </dgm:pt>
    <dgm:pt modelId="{F30B098A-CE91-4D75-A009-B2082B22ADB4}">
      <dgm:prSet/>
      <dgm:spPr/>
      <dgm:t>
        <a:bodyPr/>
        <a:lstStyle/>
        <a:p>
          <a:r>
            <a:rPr lang="en-IN" baseline="0"/>
            <a:t>Pedro Maximino, Rui S. Cruz, Miguel L. Pardal worked on Smart Healthcare Monitoring System For Healthy Driving in Public Transportation published paper in 2023 18th Iberian Conference on Information system and Technologies (CSISTI) 20-23 June 2023. </a:t>
          </a:r>
          <a:r>
            <a:rPr lang="en-IN" u="sng" baseline="0">
              <a:hlinkClick xmlns:r="http://schemas.openxmlformats.org/officeDocument/2006/relationships" r:id="rId3"/>
            </a:rPr>
            <a:t>https://ieeexplore.ieee.org/document/10211847</a:t>
          </a:r>
          <a:r>
            <a:rPr lang="en-IN" baseline="0"/>
            <a:t> </a:t>
          </a:r>
          <a:endParaRPr lang="en-IN"/>
        </a:p>
      </dgm:t>
    </dgm:pt>
    <dgm:pt modelId="{F81E7AFA-A160-4FB3-9B9A-000DB3AD6E01}" type="parTrans" cxnId="{A79122A9-358F-45B4-8F00-E9952F7299BA}">
      <dgm:prSet/>
      <dgm:spPr/>
      <dgm:t>
        <a:bodyPr/>
        <a:lstStyle/>
        <a:p>
          <a:endParaRPr lang="en-IN"/>
        </a:p>
      </dgm:t>
    </dgm:pt>
    <dgm:pt modelId="{1368D8D5-6740-4626-A4EF-EE6B0BDA490A}" type="sibTrans" cxnId="{A79122A9-358F-45B4-8F00-E9952F7299BA}">
      <dgm:prSet/>
      <dgm:spPr/>
      <dgm:t>
        <a:bodyPr/>
        <a:lstStyle/>
        <a:p>
          <a:endParaRPr lang="en-IN"/>
        </a:p>
      </dgm:t>
    </dgm:pt>
    <dgm:pt modelId="{D1C036D4-99CD-4CB1-ABB0-EE92089E30DB}">
      <dgm:prSet/>
      <dgm:spPr/>
      <dgm:t>
        <a:bodyPr/>
        <a:lstStyle/>
        <a:p>
          <a:r>
            <a:rPr lang="en-IN" baseline="0"/>
            <a:t>Prof. Deepali Ahir, Saurabh Bharade, Pradnya Botre, Sayali Nagane, Mihir Shah worked on Intelligent Traffic Control System for Smart Ambulance paper released in International Research Journal of Engineering and Technology (IRJET) Volume: 05 Issue: 06 June-2018. </a:t>
          </a:r>
          <a:r>
            <a:rPr lang="en-IN" u="sng" baseline="0">
              <a:hlinkClick xmlns:r="http://schemas.openxmlformats.org/officeDocument/2006/relationships" r:id="rId4"/>
            </a:rPr>
            <a:t>https://www.irjet.net/archives/V5/i6/IRJET-V5I675.pdf</a:t>
          </a:r>
          <a:endParaRPr lang="en-IN"/>
        </a:p>
      </dgm:t>
    </dgm:pt>
    <dgm:pt modelId="{78DB965F-0EC7-4894-82AD-3302B79DFA8B}" type="parTrans" cxnId="{E8444096-3B3E-42A1-9888-1E22A3DC0AE3}">
      <dgm:prSet/>
      <dgm:spPr/>
      <dgm:t>
        <a:bodyPr/>
        <a:lstStyle/>
        <a:p>
          <a:endParaRPr lang="en-IN"/>
        </a:p>
      </dgm:t>
    </dgm:pt>
    <dgm:pt modelId="{AAAC208F-4321-4471-AB74-1596E673B2F4}" type="sibTrans" cxnId="{E8444096-3B3E-42A1-9888-1E22A3DC0AE3}">
      <dgm:prSet/>
      <dgm:spPr/>
      <dgm:t>
        <a:bodyPr/>
        <a:lstStyle/>
        <a:p>
          <a:endParaRPr lang="en-IN"/>
        </a:p>
      </dgm:t>
    </dgm:pt>
    <dgm:pt modelId="{1ADAE1CB-F612-401A-AE54-4B6B81A6FC26}" type="pres">
      <dgm:prSet presAssocID="{0AFB510B-A0A3-4DA0-9AF9-9CF940367530}" presName="Name0" presStyleCnt="0">
        <dgm:presLayoutVars>
          <dgm:resizeHandles/>
        </dgm:presLayoutVars>
      </dgm:prSet>
      <dgm:spPr/>
    </dgm:pt>
    <dgm:pt modelId="{9159AC06-7C8E-47C1-BF47-2C1A7BA813E3}" type="pres">
      <dgm:prSet presAssocID="{9DC8647E-914D-4A56-B804-609D57738182}" presName="text" presStyleLbl="node1" presStyleIdx="0" presStyleCnt="4">
        <dgm:presLayoutVars>
          <dgm:bulletEnabled val="1"/>
        </dgm:presLayoutVars>
      </dgm:prSet>
      <dgm:spPr/>
    </dgm:pt>
    <dgm:pt modelId="{F1541FE2-F0CB-4502-AFBA-98564B9B602E}" type="pres">
      <dgm:prSet presAssocID="{C10E230A-DB94-4558-9C35-79742A7DC297}" presName="space" presStyleCnt="0"/>
      <dgm:spPr/>
    </dgm:pt>
    <dgm:pt modelId="{2DD012B3-C1F9-438E-A64A-F272D61D1812}" type="pres">
      <dgm:prSet presAssocID="{D9981FBC-C31E-4F4E-A40F-DA7551B9441B}" presName="text" presStyleLbl="node1" presStyleIdx="1" presStyleCnt="4">
        <dgm:presLayoutVars>
          <dgm:bulletEnabled val="1"/>
        </dgm:presLayoutVars>
      </dgm:prSet>
      <dgm:spPr/>
    </dgm:pt>
    <dgm:pt modelId="{E8F3F220-D254-4890-804A-94A8324B43F6}" type="pres">
      <dgm:prSet presAssocID="{07005437-CC33-4269-8026-E294BFAB9E84}" presName="space" presStyleCnt="0"/>
      <dgm:spPr/>
    </dgm:pt>
    <dgm:pt modelId="{77B63DB4-D0FA-4878-9ACA-EFB09E763EF8}" type="pres">
      <dgm:prSet presAssocID="{F30B098A-CE91-4D75-A009-B2082B22ADB4}" presName="text" presStyleLbl="node1" presStyleIdx="2" presStyleCnt="4">
        <dgm:presLayoutVars>
          <dgm:bulletEnabled val="1"/>
        </dgm:presLayoutVars>
      </dgm:prSet>
      <dgm:spPr/>
    </dgm:pt>
    <dgm:pt modelId="{B1A3AB9D-C354-4CC8-B146-16F880735958}" type="pres">
      <dgm:prSet presAssocID="{1368D8D5-6740-4626-A4EF-EE6B0BDA490A}" presName="space" presStyleCnt="0"/>
      <dgm:spPr/>
    </dgm:pt>
    <dgm:pt modelId="{EE846BB6-5E91-490D-9FE0-44B3341A6406}" type="pres">
      <dgm:prSet presAssocID="{D1C036D4-99CD-4CB1-ABB0-EE92089E30DB}" presName="text" presStyleLbl="node1" presStyleIdx="3" presStyleCnt="4">
        <dgm:presLayoutVars>
          <dgm:bulletEnabled val="1"/>
        </dgm:presLayoutVars>
      </dgm:prSet>
      <dgm:spPr/>
    </dgm:pt>
  </dgm:ptLst>
  <dgm:cxnLst>
    <dgm:cxn modelId="{0A5CD11A-0BD6-43A0-B9ED-403BBF225144}" srcId="{0AFB510B-A0A3-4DA0-9AF9-9CF940367530}" destId="{9DC8647E-914D-4A56-B804-609D57738182}" srcOrd="0" destOrd="0" parTransId="{20D69392-53EC-45EF-AA88-5F1CA0703ED0}" sibTransId="{C10E230A-DB94-4558-9C35-79742A7DC297}"/>
    <dgm:cxn modelId="{3A539E24-101B-4A1F-9F4A-AD77D22D1692}" type="presOf" srcId="{D1C036D4-99CD-4CB1-ABB0-EE92089E30DB}" destId="{EE846BB6-5E91-490D-9FE0-44B3341A6406}" srcOrd="0" destOrd="0" presId="urn:diagrams.loki3.com/VaryingWidthList"/>
    <dgm:cxn modelId="{8F9AFA2D-A20B-4F54-B989-352E392B1BD2}" srcId="{0AFB510B-A0A3-4DA0-9AF9-9CF940367530}" destId="{D9981FBC-C31E-4F4E-A40F-DA7551B9441B}" srcOrd="1" destOrd="0" parTransId="{32BD457C-8EF3-49EF-BB45-E96BE6482D99}" sibTransId="{07005437-CC33-4269-8026-E294BFAB9E84}"/>
    <dgm:cxn modelId="{8E7DFF2D-96B2-4C4F-A0C3-EEFD7520E063}" type="presOf" srcId="{F30B098A-CE91-4D75-A009-B2082B22ADB4}" destId="{77B63DB4-D0FA-4878-9ACA-EFB09E763EF8}" srcOrd="0" destOrd="0" presId="urn:diagrams.loki3.com/VaryingWidthList"/>
    <dgm:cxn modelId="{2A617460-7A10-4621-8BEA-32CFF977E2F8}" type="presOf" srcId="{D9981FBC-C31E-4F4E-A40F-DA7551B9441B}" destId="{2DD012B3-C1F9-438E-A64A-F272D61D1812}" srcOrd="0" destOrd="0" presId="urn:diagrams.loki3.com/VaryingWidthList"/>
    <dgm:cxn modelId="{B52E7B62-AA71-43BC-96E6-6B75A47B919D}" type="presOf" srcId="{9DC8647E-914D-4A56-B804-609D57738182}" destId="{9159AC06-7C8E-47C1-BF47-2C1A7BA813E3}" srcOrd="0" destOrd="0" presId="urn:diagrams.loki3.com/VaryingWidthList"/>
    <dgm:cxn modelId="{F380B249-E758-44D4-AD88-A720516EED45}" type="presOf" srcId="{0AFB510B-A0A3-4DA0-9AF9-9CF940367530}" destId="{1ADAE1CB-F612-401A-AE54-4B6B81A6FC26}" srcOrd="0" destOrd="0" presId="urn:diagrams.loki3.com/VaryingWidthList"/>
    <dgm:cxn modelId="{E8444096-3B3E-42A1-9888-1E22A3DC0AE3}" srcId="{0AFB510B-A0A3-4DA0-9AF9-9CF940367530}" destId="{D1C036D4-99CD-4CB1-ABB0-EE92089E30DB}" srcOrd="3" destOrd="0" parTransId="{78DB965F-0EC7-4894-82AD-3302B79DFA8B}" sibTransId="{AAAC208F-4321-4471-AB74-1596E673B2F4}"/>
    <dgm:cxn modelId="{A79122A9-358F-45B4-8F00-E9952F7299BA}" srcId="{0AFB510B-A0A3-4DA0-9AF9-9CF940367530}" destId="{F30B098A-CE91-4D75-A009-B2082B22ADB4}" srcOrd="2" destOrd="0" parTransId="{F81E7AFA-A160-4FB3-9B9A-000DB3AD6E01}" sibTransId="{1368D8D5-6740-4626-A4EF-EE6B0BDA490A}"/>
    <dgm:cxn modelId="{EC26BD1D-01AB-4B32-A9AC-F3A8AFE94D99}" type="presParOf" srcId="{1ADAE1CB-F612-401A-AE54-4B6B81A6FC26}" destId="{9159AC06-7C8E-47C1-BF47-2C1A7BA813E3}" srcOrd="0" destOrd="0" presId="urn:diagrams.loki3.com/VaryingWidthList"/>
    <dgm:cxn modelId="{EB8FAFEB-100D-45E1-9259-08A7C926AAE5}" type="presParOf" srcId="{1ADAE1CB-F612-401A-AE54-4B6B81A6FC26}" destId="{F1541FE2-F0CB-4502-AFBA-98564B9B602E}" srcOrd="1" destOrd="0" presId="urn:diagrams.loki3.com/VaryingWidthList"/>
    <dgm:cxn modelId="{1B601A08-3C6A-485A-98F9-D421F5A7696B}" type="presParOf" srcId="{1ADAE1CB-F612-401A-AE54-4B6B81A6FC26}" destId="{2DD012B3-C1F9-438E-A64A-F272D61D1812}" srcOrd="2" destOrd="0" presId="urn:diagrams.loki3.com/VaryingWidthList"/>
    <dgm:cxn modelId="{653D0634-F6CB-4809-B954-FB03F233E7F9}" type="presParOf" srcId="{1ADAE1CB-F612-401A-AE54-4B6B81A6FC26}" destId="{E8F3F220-D254-4890-804A-94A8324B43F6}" srcOrd="3" destOrd="0" presId="urn:diagrams.loki3.com/VaryingWidthList"/>
    <dgm:cxn modelId="{DF3FCD27-3F48-4FCA-B382-A73C341279FB}" type="presParOf" srcId="{1ADAE1CB-F612-401A-AE54-4B6B81A6FC26}" destId="{77B63DB4-D0FA-4878-9ACA-EFB09E763EF8}" srcOrd="4" destOrd="0" presId="urn:diagrams.loki3.com/VaryingWidthList"/>
    <dgm:cxn modelId="{2CE04FEE-198D-43D6-89D5-3D6A177EA45A}" type="presParOf" srcId="{1ADAE1CB-F612-401A-AE54-4B6B81A6FC26}" destId="{B1A3AB9D-C354-4CC8-B146-16F880735958}" srcOrd="5" destOrd="0" presId="urn:diagrams.loki3.com/VaryingWidthList"/>
    <dgm:cxn modelId="{2A9D5CC5-1006-4FEC-93CA-410D71E265D1}" type="presParOf" srcId="{1ADAE1CB-F612-401A-AE54-4B6B81A6FC26}" destId="{EE846BB6-5E91-490D-9FE0-44B3341A6406}" srcOrd="6" destOrd="0" presId="urn:diagrams.loki3.com/VaryingWidth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14F559D9-D8EF-4B72-A034-1D10F50E2405}" type="doc">
      <dgm:prSet loTypeId="urn:microsoft.com/office/officeart/2005/8/layout/vList2" loCatId="list" qsTypeId="urn:microsoft.com/office/officeart/2005/8/quickstyle/3d4" qsCatId="3D" csTypeId="urn:microsoft.com/office/officeart/2005/8/colors/accent2_2" csCatId="accent2"/>
      <dgm:spPr/>
      <dgm:t>
        <a:bodyPr/>
        <a:lstStyle/>
        <a:p>
          <a:endParaRPr lang="en-IN"/>
        </a:p>
      </dgm:t>
    </dgm:pt>
    <dgm:pt modelId="{9EEF274E-8C3F-4355-850D-451681790D38}">
      <dgm:prSet/>
      <dgm:spPr/>
      <dgm:t>
        <a:bodyPr/>
        <a:lstStyle/>
        <a:p>
          <a:pPr algn="ctr"/>
          <a:r>
            <a:rPr lang="en-US" baseline="0" dirty="0"/>
            <a:t>References</a:t>
          </a:r>
          <a:endParaRPr lang="en-IN" dirty="0"/>
        </a:p>
      </dgm:t>
    </dgm:pt>
    <dgm:pt modelId="{4C5DCB72-55B7-41F8-B4F0-3270DE094601}" type="parTrans" cxnId="{75B3764A-BC08-48B4-A80E-591A1F2A170E}">
      <dgm:prSet/>
      <dgm:spPr/>
      <dgm:t>
        <a:bodyPr/>
        <a:lstStyle/>
        <a:p>
          <a:endParaRPr lang="en-IN"/>
        </a:p>
      </dgm:t>
    </dgm:pt>
    <dgm:pt modelId="{B8CA723C-7A2A-44D0-9075-11890470CD78}" type="sibTrans" cxnId="{75B3764A-BC08-48B4-A80E-591A1F2A170E}">
      <dgm:prSet/>
      <dgm:spPr/>
      <dgm:t>
        <a:bodyPr/>
        <a:lstStyle/>
        <a:p>
          <a:endParaRPr lang="en-IN"/>
        </a:p>
      </dgm:t>
    </dgm:pt>
    <dgm:pt modelId="{5D0BBF1F-3DF7-41FA-BF9D-C32056E424DD}" type="pres">
      <dgm:prSet presAssocID="{14F559D9-D8EF-4B72-A034-1D10F50E2405}" presName="linear" presStyleCnt="0">
        <dgm:presLayoutVars>
          <dgm:animLvl val="lvl"/>
          <dgm:resizeHandles val="exact"/>
        </dgm:presLayoutVars>
      </dgm:prSet>
      <dgm:spPr/>
    </dgm:pt>
    <dgm:pt modelId="{51BECC6B-3877-455D-AB83-3E38A6E2F468}" type="pres">
      <dgm:prSet presAssocID="{9EEF274E-8C3F-4355-850D-451681790D38}" presName="parentText" presStyleLbl="node1" presStyleIdx="0" presStyleCnt="1">
        <dgm:presLayoutVars>
          <dgm:chMax val="0"/>
          <dgm:bulletEnabled val="1"/>
        </dgm:presLayoutVars>
      </dgm:prSet>
      <dgm:spPr/>
    </dgm:pt>
  </dgm:ptLst>
  <dgm:cxnLst>
    <dgm:cxn modelId="{75B3764A-BC08-48B4-A80E-591A1F2A170E}" srcId="{14F559D9-D8EF-4B72-A034-1D10F50E2405}" destId="{9EEF274E-8C3F-4355-850D-451681790D38}" srcOrd="0" destOrd="0" parTransId="{4C5DCB72-55B7-41F8-B4F0-3270DE094601}" sibTransId="{B8CA723C-7A2A-44D0-9075-11890470CD78}"/>
    <dgm:cxn modelId="{BB6F054C-D15C-4C91-B43C-0CB263C63509}" type="presOf" srcId="{9EEF274E-8C3F-4355-850D-451681790D38}" destId="{51BECC6B-3877-455D-AB83-3E38A6E2F468}" srcOrd="0" destOrd="0" presId="urn:microsoft.com/office/officeart/2005/8/layout/vList2"/>
    <dgm:cxn modelId="{0C95F5A1-AB0F-41A0-8A60-696ABAC74463}" type="presOf" srcId="{14F559D9-D8EF-4B72-A034-1D10F50E2405}" destId="{5D0BBF1F-3DF7-41FA-BF9D-C32056E424DD}" srcOrd="0" destOrd="0" presId="urn:microsoft.com/office/officeart/2005/8/layout/vList2"/>
    <dgm:cxn modelId="{5B404710-63C3-4614-B485-CFF4613E0134}" type="presParOf" srcId="{5D0BBF1F-3DF7-41FA-BF9D-C32056E424DD}" destId="{51BECC6B-3877-455D-AB83-3E38A6E2F46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ACC42B5-4819-4C67-8416-252C0977B424}" type="doc">
      <dgm:prSet loTypeId="urn:diagrams.loki3.com/VaryingWidthList" loCatId="list" qsTypeId="urn:microsoft.com/office/officeart/2005/8/quickstyle/3d4" qsCatId="3D" csTypeId="urn:microsoft.com/office/officeart/2005/8/colors/accent0_2" csCatId="mainScheme"/>
      <dgm:spPr/>
      <dgm:t>
        <a:bodyPr/>
        <a:lstStyle/>
        <a:p>
          <a:endParaRPr lang="en-IN"/>
        </a:p>
      </dgm:t>
    </dgm:pt>
    <dgm:pt modelId="{C7B54933-4D01-4F71-8410-E636B32F7CB2}">
      <dgm:prSet/>
      <dgm:spPr/>
      <dgm:t>
        <a:bodyPr/>
        <a:lstStyle/>
        <a:p>
          <a:r>
            <a:rPr lang="en-IN" baseline="0"/>
            <a:t>Meghana V, Prof. Anisha B S, Dr Ramakanth Kumar P worked on IOT based Smart Traffic Signal Violation Monitoring System using Edge Computing paper released on 2021 2nd Global Conference for Advancement in Technology (GCAT) Bangalore, India. Oct 1-3, 2021. </a:t>
          </a:r>
          <a:r>
            <a:rPr lang="en-IN" u="sng" baseline="0">
              <a:hlinkClick xmlns:r="http://schemas.openxmlformats.org/officeDocument/2006/relationships" r:id="rId1"/>
            </a:rPr>
            <a:t>https://ieeexplore.ieee.org/document/9587585</a:t>
          </a:r>
          <a:endParaRPr lang="en-IN"/>
        </a:p>
      </dgm:t>
    </dgm:pt>
    <dgm:pt modelId="{F5795CC1-20C5-4CFB-8F4E-FCA95936D312}" type="parTrans" cxnId="{AF48847B-9E61-4568-BB39-EA401A67B847}">
      <dgm:prSet/>
      <dgm:spPr/>
      <dgm:t>
        <a:bodyPr/>
        <a:lstStyle/>
        <a:p>
          <a:endParaRPr lang="en-IN"/>
        </a:p>
      </dgm:t>
    </dgm:pt>
    <dgm:pt modelId="{C902A0BD-8162-4D5B-B182-89BD32328E12}" type="sibTrans" cxnId="{AF48847B-9E61-4568-BB39-EA401A67B847}">
      <dgm:prSet/>
      <dgm:spPr/>
      <dgm:t>
        <a:bodyPr/>
        <a:lstStyle/>
        <a:p>
          <a:endParaRPr lang="en-IN"/>
        </a:p>
      </dgm:t>
    </dgm:pt>
    <dgm:pt modelId="{55D2B8F9-16BE-4519-9F91-46494F541655}">
      <dgm:prSet/>
      <dgm:spPr/>
      <dgm:t>
        <a:bodyPr/>
        <a:lstStyle/>
        <a:p>
          <a:r>
            <a:rPr lang="en-IN" baseline="0" dirty="0"/>
            <a:t>Nazia Parveen, </a:t>
          </a:r>
          <a:r>
            <a:rPr lang="en-IN" baseline="0" dirty="0" err="1"/>
            <a:t>Ashif</a:t>
          </a:r>
          <a:r>
            <a:rPr lang="en-IN" baseline="0" dirty="0"/>
            <a:t> Ali, Aleem Ali worked on IOT Based Automatic Vehicle Accident Alert System paper released in 2020 IEEE 5th International Conference on Computing Communication and Automation (ICCCA) </a:t>
          </a:r>
          <a:r>
            <a:rPr lang="en-IN" baseline="0" dirty="0" err="1"/>
            <a:t>Galgotias</a:t>
          </a:r>
          <a:r>
            <a:rPr lang="en-IN" baseline="0" dirty="0"/>
            <a:t> University, Greater Noida, UP, India. Oct 30-31, 2020. </a:t>
          </a:r>
          <a:r>
            <a:rPr lang="en-IN" u="sng" baseline="0" dirty="0">
              <a:hlinkClick xmlns:r="http://schemas.openxmlformats.org/officeDocument/2006/relationships" r:id="rId2"/>
            </a:rPr>
            <a:t>https://ieeexplore.ieee.org/document/9250904</a:t>
          </a:r>
          <a:endParaRPr lang="en-IN" dirty="0"/>
        </a:p>
      </dgm:t>
    </dgm:pt>
    <dgm:pt modelId="{15E61660-3EE8-4612-B732-2FBC1CF49316}" type="parTrans" cxnId="{F201E559-2075-4CF6-847D-950A46ECAC1B}">
      <dgm:prSet/>
      <dgm:spPr/>
      <dgm:t>
        <a:bodyPr/>
        <a:lstStyle/>
        <a:p>
          <a:endParaRPr lang="en-IN"/>
        </a:p>
      </dgm:t>
    </dgm:pt>
    <dgm:pt modelId="{C556590B-AA5F-4CD6-BC9B-5767D370153A}" type="sibTrans" cxnId="{F201E559-2075-4CF6-847D-950A46ECAC1B}">
      <dgm:prSet/>
      <dgm:spPr/>
      <dgm:t>
        <a:bodyPr/>
        <a:lstStyle/>
        <a:p>
          <a:endParaRPr lang="en-IN"/>
        </a:p>
      </dgm:t>
    </dgm:pt>
    <dgm:pt modelId="{D9691699-DAEF-4DE8-9A01-2F182E45940B}">
      <dgm:prSet/>
      <dgm:spPr/>
      <dgm:t>
        <a:bodyPr/>
        <a:lstStyle/>
        <a:p>
          <a:r>
            <a:rPr lang="en-IN" baseline="0"/>
            <a:t>X.S. Asha Shiny, D.Ravikumar, A. Chinnasamy, S. Hemavathi worked on Cloud Computing based Smart Traffic Management System with Priority Switching for Health Care Services paper released by Proceedings of the Second International Conference on Applied Artificial Intelligence and Computing (ICAAIC 2023) IEEE Xplore. </a:t>
          </a:r>
          <a:r>
            <a:rPr lang="en-IN" u="sng" baseline="0">
              <a:hlinkClick xmlns:r="http://schemas.openxmlformats.org/officeDocument/2006/relationships" r:id="rId3"/>
            </a:rPr>
            <a:t>https://ieeexplore.ieee.org/document/10140942</a:t>
          </a:r>
          <a:endParaRPr lang="en-IN"/>
        </a:p>
      </dgm:t>
    </dgm:pt>
    <dgm:pt modelId="{097141A5-13F2-4FE4-9CC9-325D4BA233D8}" type="parTrans" cxnId="{9138FBA4-1589-46FB-AD8E-EF3D68B116C9}">
      <dgm:prSet/>
      <dgm:spPr/>
      <dgm:t>
        <a:bodyPr/>
        <a:lstStyle/>
        <a:p>
          <a:endParaRPr lang="en-IN"/>
        </a:p>
      </dgm:t>
    </dgm:pt>
    <dgm:pt modelId="{5F9CA087-2E09-4BCA-99B1-551F4663F1DF}" type="sibTrans" cxnId="{9138FBA4-1589-46FB-AD8E-EF3D68B116C9}">
      <dgm:prSet/>
      <dgm:spPr/>
      <dgm:t>
        <a:bodyPr/>
        <a:lstStyle/>
        <a:p>
          <a:endParaRPr lang="en-IN"/>
        </a:p>
      </dgm:t>
    </dgm:pt>
    <dgm:pt modelId="{AF2B7454-267F-4381-B7FD-57CD0AEB2ADC}">
      <dgm:prSet/>
      <dgm:spPr/>
      <dgm:t>
        <a:bodyPr/>
        <a:lstStyle/>
        <a:p>
          <a:r>
            <a:rPr lang="en-IN" baseline="0"/>
            <a:t>Abhishek Patni, Bhavini Mishra, Harsh Aditya, Yogesh Kumar, Rohit Sharma worked on Highway Navigation Using Light Fidelity Technology paper released by IJISET - International Journal of Innovative Science, Engineering &amp; Technology, Vol. 2 Issue 4, April 2015. </a:t>
          </a:r>
          <a:r>
            <a:rPr lang="en-IN" u="sng" baseline="0">
              <a:hlinkClick xmlns:r="http://schemas.openxmlformats.org/officeDocument/2006/relationships" r:id="rId4"/>
            </a:rPr>
            <a:t>https://ijiset.com/vol2/v2s4/IJISET_V2_I4_209.pdf</a:t>
          </a:r>
          <a:endParaRPr lang="en-IN"/>
        </a:p>
      </dgm:t>
    </dgm:pt>
    <dgm:pt modelId="{018BEC36-4A02-46E6-A3AF-923A35745BAE}" type="parTrans" cxnId="{DCB5B344-6A2D-4027-83C4-A2FC4D46C81E}">
      <dgm:prSet/>
      <dgm:spPr/>
      <dgm:t>
        <a:bodyPr/>
        <a:lstStyle/>
        <a:p>
          <a:endParaRPr lang="en-IN"/>
        </a:p>
      </dgm:t>
    </dgm:pt>
    <dgm:pt modelId="{CB365F40-AA36-4357-B88A-55D85A4D732D}" type="sibTrans" cxnId="{DCB5B344-6A2D-4027-83C4-A2FC4D46C81E}">
      <dgm:prSet/>
      <dgm:spPr/>
      <dgm:t>
        <a:bodyPr/>
        <a:lstStyle/>
        <a:p>
          <a:endParaRPr lang="en-IN"/>
        </a:p>
      </dgm:t>
    </dgm:pt>
    <dgm:pt modelId="{1DDBA677-7860-474A-A5BC-B2D70399F825}">
      <dgm:prSet/>
      <dgm:spPr/>
      <dgm:t>
        <a:bodyPr/>
        <a:lstStyle/>
        <a:p>
          <a:r>
            <a:rPr lang="en-IN" baseline="0"/>
            <a:t>Sarfraz Fayaz Khan researched on Health Care Monitoring System in Internet of Things (loT) by Using RFID paper released in 2017 the 6th International Conference on Industrial Technology and Management. </a:t>
          </a:r>
          <a:r>
            <a:rPr lang="en-IN" u="sng" baseline="0">
              <a:hlinkClick xmlns:r="http://schemas.openxmlformats.org/officeDocument/2006/relationships" r:id="rId5"/>
            </a:rPr>
            <a:t>https://ieeexplore.ieee.org/document/7917920</a:t>
          </a:r>
          <a:endParaRPr lang="en-IN"/>
        </a:p>
      </dgm:t>
    </dgm:pt>
    <dgm:pt modelId="{5C1EBB60-DC73-4381-821C-EB36266EFE92}" type="parTrans" cxnId="{8A7BDFB1-430E-470F-92B7-C748D9C28C39}">
      <dgm:prSet/>
      <dgm:spPr/>
      <dgm:t>
        <a:bodyPr/>
        <a:lstStyle/>
        <a:p>
          <a:endParaRPr lang="en-IN"/>
        </a:p>
      </dgm:t>
    </dgm:pt>
    <dgm:pt modelId="{FD0A5E65-4C5F-4297-AC1C-85725332F853}" type="sibTrans" cxnId="{8A7BDFB1-430E-470F-92B7-C748D9C28C39}">
      <dgm:prSet/>
      <dgm:spPr/>
      <dgm:t>
        <a:bodyPr/>
        <a:lstStyle/>
        <a:p>
          <a:endParaRPr lang="en-IN"/>
        </a:p>
      </dgm:t>
    </dgm:pt>
    <dgm:pt modelId="{A4103A07-4033-4BDD-9305-CD58AEA0768A}" type="pres">
      <dgm:prSet presAssocID="{2ACC42B5-4819-4C67-8416-252C0977B424}" presName="Name0" presStyleCnt="0">
        <dgm:presLayoutVars>
          <dgm:resizeHandles/>
        </dgm:presLayoutVars>
      </dgm:prSet>
      <dgm:spPr/>
    </dgm:pt>
    <dgm:pt modelId="{EC5724B1-8BEB-4E47-8220-93A30E79BCD3}" type="pres">
      <dgm:prSet presAssocID="{C7B54933-4D01-4F71-8410-E636B32F7CB2}" presName="text" presStyleLbl="node1" presStyleIdx="0" presStyleCnt="5">
        <dgm:presLayoutVars>
          <dgm:bulletEnabled val="1"/>
        </dgm:presLayoutVars>
      </dgm:prSet>
      <dgm:spPr/>
    </dgm:pt>
    <dgm:pt modelId="{8808E54D-4852-4180-8C87-E6CE4891BFC3}" type="pres">
      <dgm:prSet presAssocID="{C902A0BD-8162-4D5B-B182-89BD32328E12}" presName="space" presStyleCnt="0"/>
      <dgm:spPr/>
    </dgm:pt>
    <dgm:pt modelId="{D66956F5-0885-4EAB-B0F6-168A2A0BBF10}" type="pres">
      <dgm:prSet presAssocID="{55D2B8F9-16BE-4519-9F91-46494F541655}" presName="text" presStyleLbl="node1" presStyleIdx="1" presStyleCnt="5">
        <dgm:presLayoutVars>
          <dgm:bulletEnabled val="1"/>
        </dgm:presLayoutVars>
      </dgm:prSet>
      <dgm:spPr/>
    </dgm:pt>
    <dgm:pt modelId="{3A79E8FB-B921-469B-BDA1-D80C05205A37}" type="pres">
      <dgm:prSet presAssocID="{C556590B-AA5F-4CD6-BC9B-5767D370153A}" presName="space" presStyleCnt="0"/>
      <dgm:spPr/>
    </dgm:pt>
    <dgm:pt modelId="{94206186-D170-4DDE-B246-FC622954A52C}" type="pres">
      <dgm:prSet presAssocID="{D9691699-DAEF-4DE8-9A01-2F182E45940B}" presName="text" presStyleLbl="node1" presStyleIdx="2" presStyleCnt="5">
        <dgm:presLayoutVars>
          <dgm:bulletEnabled val="1"/>
        </dgm:presLayoutVars>
      </dgm:prSet>
      <dgm:spPr/>
    </dgm:pt>
    <dgm:pt modelId="{6FD89D6D-E714-4587-AA51-B37357852ECD}" type="pres">
      <dgm:prSet presAssocID="{5F9CA087-2E09-4BCA-99B1-551F4663F1DF}" presName="space" presStyleCnt="0"/>
      <dgm:spPr/>
    </dgm:pt>
    <dgm:pt modelId="{A6D77CD6-8DE1-46C7-A07C-51829B24DD68}" type="pres">
      <dgm:prSet presAssocID="{AF2B7454-267F-4381-B7FD-57CD0AEB2ADC}" presName="text" presStyleLbl="node1" presStyleIdx="3" presStyleCnt="5">
        <dgm:presLayoutVars>
          <dgm:bulletEnabled val="1"/>
        </dgm:presLayoutVars>
      </dgm:prSet>
      <dgm:spPr/>
    </dgm:pt>
    <dgm:pt modelId="{20B642C0-FA0F-4D34-982E-46C44591ADA3}" type="pres">
      <dgm:prSet presAssocID="{CB365F40-AA36-4357-B88A-55D85A4D732D}" presName="space" presStyleCnt="0"/>
      <dgm:spPr/>
    </dgm:pt>
    <dgm:pt modelId="{985439A5-82EC-4AA8-AEAA-69237E7B9A38}" type="pres">
      <dgm:prSet presAssocID="{1DDBA677-7860-474A-A5BC-B2D70399F825}" presName="text" presStyleLbl="node1" presStyleIdx="4" presStyleCnt="5">
        <dgm:presLayoutVars>
          <dgm:bulletEnabled val="1"/>
        </dgm:presLayoutVars>
      </dgm:prSet>
      <dgm:spPr/>
    </dgm:pt>
  </dgm:ptLst>
  <dgm:cxnLst>
    <dgm:cxn modelId="{525D3A3B-FAE2-45D8-BFC9-A7519714AF01}" type="presOf" srcId="{C7B54933-4D01-4F71-8410-E636B32F7CB2}" destId="{EC5724B1-8BEB-4E47-8220-93A30E79BCD3}" srcOrd="0" destOrd="0" presId="urn:diagrams.loki3.com/VaryingWidthList"/>
    <dgm:cxn modelId="{DCB5B344-6A2D-4027-83C4-A2FC4D46C81E}" srcId="{2ACC42B5-4819-4C67-8416-252C0977B424}" destId="{AF2B7454-267F-4381-B7FD-57CD0AEB2ADC}" srcOrd="3" destOrd="0" parTransId="{018BEC36-4A02-46E6-A3AF-923A35745BAE}" sibTransId="{CB365F40-AA36-4357-B88A-55D85A4D732D}"/>
    <dgm:cxn modelId="{7110756D-62F3-44A4-8A7B-FBCEDC8F9F3D}" type="presOf" srcId="{55D2B8F9-16BE-4519-9F91-46494F541655}" destId="{D66956F5-0885-4EAB-B0F6-168A2A0BBF10}" srcOrd="0" destOrd="0" presId="urn:diagrams.loki3.com/VaryingWidthList"/>
    <dgm:cxn modelId="{F201E559-2075-4CF6-847D-950A46ECAC1B}" srcId="{2ACC42B5-4819-4C67-8416-252C0977B424}" destId="{55D2B8F9-16BE-4519-9F91-46494F541655}" srcOrd="1" destOrd="0" parTransId="{15E61660-3EE8-4612-B732-2FBC1CF49316}" sibTransId="{C556590B-AA5F-4CD6-BC9B-5767D370153A}"/>
    <dgm:cxn modelId="{AF48847B-9E61-4568-BB39-EA401A67B847}" srcId="{2ACC42B5-4819-4C67-8416-252C0977B424}" destId="{C7B54933-4D01-4F71-8410-E636B32F7CB2}" srcOrd="0" destOrd="0" parTransId="{F5795CC1-20C5-4CFB-8F4E-FCA95936D312}" sibTransId="{C902A0BD-8162-4D5B-B182-89BD32328E12}"/>
    <dgm:cxn modelId="{4E177C82-F88B-430C-8036-A61B0DBE4046}" type="presOf" srcId="{D9691699-DAEF-4DE8-9A01-2F182E45940B}" destId="{94206186-D170-4DDE-B246-FC622954A52C}" srcOrd="0" destOrd="0" presId="urn:diagrams.loki3.com/VaryingWidthList"/>
    <dgm:cxn modelId="{0898AB8F-9A2A-4905-B405-071EE9E62F21}" type="presOf" srcId="{AF2B7454-267F-4381-B7FD-57CD0AEB2ADC}" destId="{A6D77CD6-8DE1-46C7-A07C-51829B24DD68}" srcOrd="0" destOrd="0" presId="urn:diagrams.loki3.com/VaryingWidthList"/>
    <dgm:cxn modelId="{9138FBA4-1589-46FB-AD8E-EF3D68B116C9}" srcId="{2ACC42B5-4819-4C67-8416-252C0977B424}" destId="{D9691699-DAEF-4DE8-9A01-2F182E45940B}" srcOrd="2" destOrd="0" parTransId="{097141A5-13F2-4FE4-9CC9-325D4BA233D8}" sibTransId="{5F9CA087-2E09-4BCA-99B1-551F4663F1DF}"/>
    <dgm:cxn modelId="{8A7BDFB1-430E-470F-92B7-C748D9C28C39}" srcId="{2ACC42B5-4819-4C67-8416-252C0977B424}" destId="{1DDBA677-7860-474A-A5BC-B2D70399F825}" srcOrd="4" destOrd="0" parTransId="{5C1EBB60-DC73-4381-821C-EB36266EFE92}" sibTransId="{FD0A5E65-4C5F-4297-AC1C-85725332F853}"/>
    <dgm:cxn modelId="{F04091C6-5239-4356-A258-3F3631CFEB7B}" type="presOf" srcId="{2ACC42B5-4819-4C67-8416-252C0977B424}" destId="{A4103A07-4033-4BDD-9305-CD58AEA0768A}" srcOrd="0" destOrd="0" presId="urn:diagrams.loki3.com/VaryingWidthList"/>
    <dgm:cxn modelId="{9520B1F4-AD01-4E6C-A647-94B144987D5D}" type="presOf" srcId="{1DDBA677-7860-474A-A5BC-B2D70399F825}" destId="{985439A5-82EC-4AA8-AEAA-69237E7B9A38}" srcOrd="0" destOrd="0" presId="urn:diagrams.loki3.com/VaryingWidthList"/>
    <dgm:cxn modelId="{04D29401-5732-47B6-BBA6-8E1FB6B117C6}" type="presParOf" srcId="{A4103A07-4033-4BDD-9305-CD58AEA0768A}" destId="{EC5724B1-8BEB-4E47-8220-93A30E79BCD3}" srcOrd="0" destOrd="0" presId="urn:diagrams.loki3.com/VaryingWidthList"/>
    <dgm:cxn modelId="{ECAF2212-2954-4646-BEC4-7F2C9DDDF1CE}" type="presParOf" srcId="{A4103A07-4033-4BDD-9305-CD58AEA0768A}" destId="{8808E54D-4852-4180-8C87-E6CE4891BFC3}" srcOrd="1" destOrd="0" presId="urn:diagrams.loki3.com/VaryingWidthList"/>
    <dgm:cxn modelId="{E2969D86-BE9A-497E-A0B1-B23F13308E16}" type="presParOf" srcId="{A4103A07-4033-4BDD-9305-CD58AEA0768A}" destId="{D66956F5-0885-4EAB-B0F6-168A2A0BBF10}" srcOrd="2" destOrd="0" presId="urn:diagrams.loki3.com/VaryingWidthList"/>
    <dgm:cxn modelId="{3E369063-04A9-4BC2-8561-EC6E8E089DA0}" type="presParOf" srcId="{A4103A07-4033-4BDD-9305-CD58AEA0768A}" destId="{3A79E8FB-B921-469B-BDA1-D80C05205A37}" srcOrd="3" destOrd="0" presId="urn:diagrams.loki3.com/VaryingWidthList"/>
    <dgm:cxn modelId="{6219B617-2DC9-4D30-BCDA-02523CFD5080}" type="presParOf" srcId="{A4103A07-4033-4BDD-9305-CD58AEA0768A}" destId="{94206186-D170-4DDE-B246-FC622954A52C}" srcOrd="4" destOrd="0" presId="urn:diagrams.loki3.com/VaryingWidthList"/>
    <dgm:cxn modelId="{CDBB9C88-606B-422C-AF4B-BFD128230115}" type="presParOf" srcId="{A4103A07-4033-4BDD-9305-CD58AEA0768A}" destId="{6FD89D6D-E714-4587-AA51-B37357852ECD}" srcOrd="5" destOrd="0" presId="urn:diagrams.loki3.com/VaryingWidthList"/>
    <dgm:cxn modelId="{B12AA6B9-8A39-4703-B2D6-5014ACF27419}" type="presParOf" srcId="{A4103A07-4033-4BDD-9305-CD58AEA0768A}" destId="{A6D77CD6-8DE1-46C7-A07C-51829B24DD68}" srcOrd="6" destOrd="0" presId="urn:diagrams.loki3.com/VaryingWidthList"/>
    <dgm:cxn modelId="{6160C2A0-568B-4A61-AA9F-CC39AF9B8AAA}" type="presParOf" srcId="{A4103A07-4033-4BDD-9305-CD58AEA0768A}" destId="{20B642C0-FA0F-4D34-982E-46C44591ADA3}" srcOrd="7" destOrd="0" presId="urn:diagrams.loki3.com/VaryingWidthList"/>
    <dgm:cxn modelId="{7E6D9FDF-63FE-4ABA-BC51-7D0D5AB8B51D}" type="presParOf" srcId="{A4103A07-4033-4BDD-9305-CD58AEA0768A}" destId="{985439A5-82EC-4AA8-AEAA-69237E7B9A38}" srcOrd="8" destOrd="0" presId="urn:diagrams.loki3.com/VaryingWidth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F682C207-3B66-4FE4-857E-0113BA1E0607}" type="doc">
      <dgm:prSet loTypeId="urn:microsoft.com/office/officeart/2005/8/layout/vList2" loCatId="list" qsTypeId="urn:microsoft.com/office/officeart/2005/8/quickstyle/3d6" qsCatId="3D" csTypeId="urn:microsoft.com/office/officeart/2005/8/colors/accent0_2" csCatId="mainScheme" phldr="1"/>
      <dgm:spPr/>
      <dgm:t>
        <a:bodyPr/>
        <a:lstStyle/>
        <a:p>
          <a:endParaRPr lang="en-IN"/>
        </a:p>
      </dgm:t>
    </dgm:pt>
    <dgm:pt modelId="{B6A28B7C-260D-421E-8446-4C6ED2F7B123}">
      <dgm:prSet/>
      <dgm:spPr/>
      <dgm:t>
        <a:bodyPr/>
        <a:lstStyle/>
        <a:p>
          <a:pPr algn="ctr"/>
          <a:r>
            <a:rPr lang="en-US" baseline="0" dirty="0"/>
            <a:t>Thank You…..</a:t>
          </a:r>
          <a:endParaRPr lang="en-IN" dirty="0"/>
        </a:p>
      </dgm:t>
    </dgm:pt>
    <dgm:pt modelId="{4EA4AE99-48D0-4CF0-A555-9B177D4E399C}" type="parTrans" cxnId="{40EAD844-B7A7-4AAD-AEF3-3BF96813401D}">
      <dgm:prSet/>
      <dgm:spPr/>
      <dgm:t>
        <a:bodyPr/>
        <a:lstStyle/>
        <a:p>
          <a:endParaRPr lang="en-IN"/>
        </a:p>
      </dgm:t>
    </dgm:pt>
    <dgm:pt modelId="{7DF6789C-DC78-432F-9253-0A28FCA52EE1}" type="sibTrans" cxnId="{40EAD844-B7A7-4AAD-AEF3-3BF96813401D}">
      <dgm:prSet/>
      <dgm:spPr/>
      <dgm:t>
        <a:bodyPr/>
        <a:lstStyle/>
        <a:p>
          <a:endParaRPr lang="en-IN"/>
        </a:p>
      </dgm:t>
    </dgm:pt>
    <dgm:pt modelId="{CE4C3BC2-D963-475F-B688-E17F1DBFC2BB}" type="pres">
      <dgm:prSet presAssocID="{F682C207-3B66-4FE4-857E-0113BA1E0607}" presName="linear" presStyleCnt="0">
        <dgm:presLayoutVars>
          <dgm:animLvl val="lvl"/>
          <dgm:resizeHandles val="exact"/>
        </dgm:presLayoutVars>
      </dgm:prSet>
      <dgm:spPr/>
    </dgm:pt>
    <dgm:pt modelId="{F6789CB7-C614-4B1F-AC6F-A52353A445AA}" type="pres">
      <dgm:prSet presAssocID="{B6A28B7C-260D-421E-8446-4C6ED2F7B123}" presName="parentText" presStyleLbl="node1" presStyleIdx="0" presStyleCnt="1" custScaleY="107633" custLinFactNeighborX="643" custLinFactNeighborY="3854">
        <dgm:presLayoutVars>
          <dgm:chMax val="0"/>
          <dgm:bulletEnabled val="1"/>
        </dgm:presLayoutVars>
      </dgm:prSet>
      <dgm:spPr/>
    </dgm:pt>
  </dgm:ptLst>
  <dgm:cxnLst>
    <dgm:cxn modelId="{40EAD844-B7A7-4AAD-AEF3-3BF96813401D}" srcId="{F682C207-3B66-4FE4-857E-0113BA1E0607}" destId="{B6A28B7C-260D-421E-8446-4C6ED2F7B123}" srcOrd="0" destOrd="0" parTransId="{4EA4AE99-48D0-4CF0-A555-9B177D4E399C}" sibTransId="{7DF6789C-DC78-432F-9253-0A28FCA52EE1}"/>
    <dgm:cxn modelId="{DE55C175-6FCC-4F92-A1D8-D7F0253B5BCF}" type="presOf" srcId="{B6A28B7C-260D-421E-8446-4C6ED2F7B123}" destId="{F6789CB7-C614-4B1F-AC6F-A52353A445AA}" srcOrd="0" destOrd="0" presId="urn:microsoft.com/office/officeart/2005/8/layout/vList2"/>
    <dgm:cxn modelId="{2B13EDB0-9E5A-4548-B12D-6B192616FBB7}" type="presOf" srcId="{F682C207-3B66-4FE4-857E-0113BA1E0607}" destId="{CE4C3BC2-D963-475F-B688-E17F1DBFC2BB}" srcOrd="0" destOrd="0" presId="urn:microsoft.com/office/officeart/2005/8/layout/vList2"/>
    <dgm:cxn modelId="{77DD974C-627E-4491-9681-4E0375347EC3}" type="presParOf" srcId="{CE4C3BC2-D963-475F-B688-E17F1DBFC2BB}" destId="{F6789CB7-C614-4B1F-AC6F-A52353A445AA}" srcOrd="0" destOrd="0" presId="urn:microsoft.com/office/officeart/2005/8/layout/v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28B484-4672-4680-B631-65DDC6D494D2}" type="doc">
      <dgm:prSet loTypeId="urn:microsoft.com/office/officeart/2005/8/layout/hProcess3" loCatId="process" qsTypeId="urn:microsoft.com/office/officeart/2005/8/quickstyle/3d1" qsCatId="3D" csTypeId="urn:microsoft.com/office/officeart/2005/8/colors/colorful2" csCatId="colorful"/>
      <dgm:spPr/>
      <dgm:t>
        <a:bodyPr/>
        <a:lstStyle/>
        <a:p>
          <a:endParaRPr lang="en-IN"/>
        </a:p>
      </dgm:t>
    </dgm:pt>
    <dgm:pt modelId="{A0F0F2EF-8B13-452A-9571-E5A5B41EE290}">
      <dgm:prSet/>
      <dgm:spPr/>
      <dgm:t>
        <a:bodyPr/>
        <a:lstStyle/>
        <a:p>
          <a:r>
            <a:rPr lang="en-US" i="0" baseline="0"/>
            <a:t>Optimizing Traffic Management for Enhanced Safety and Efficiency</a:t>
          </a:r>
          <a:endParaRPr lang="en-IN" dirty="0"/>
        </a:p>
      </dgm:t>
    </dgm:pt>
    <dgm:pt modelId="{A4287D0E-1D09-4B5F-BB3C-66A0A247AC6C}" type="parTrans" cxnId="{C51639F7-14BF-443C-9BB1-EEA7F78575D2}">
      <dgm:prSet/>
      <dgm:spPr/>
      <dgm:t>
        <a:bodyPr/>
        <a:lstStyle/>
        <a:p>
          <a:endParaRPr lang="en-IN"/>
        </a:p>
      </dgm:t>
    </dgm:pt>
    <dgm:pt modelId="{CBF59FF0-84B7-401B-999E-65B8D8078989}" type="sibTrans" cxnId="{C51639F7-14BF-443C-9BB1-EEA7F78575D2}">
      <dgm:prSet/>
      <dgm:spPr/>
      <dgm:t>
        <a:bodyPr/>
        <a:lstStyle/>
        <a:p>
          <a:endParaRPr lang="en-IN"/>
        </a:p>
      </dgm:t>
    </dgm:pt>
    <dgm:pt modelId="{434C2B42-234D-42C3-BEBE-12DB1A48F075}" type="pres">
      <dgm:prSet presAssocID="{3C28B484-4672-4680-B631-65DDC6D494D2}" presName="Name0" presStyleCnt="0">
        <dgm:presLayoutVars>
          <dgm:dir/>
          <dgm:animLvl val="lvl"/>
          <dgm:resizeHandles val="exact"/>
        </dgm:presLayoutVars>
      </dgm:prSet>
      <dgm:spPr/>
    </dgm:pt>
    <dgm:pt modelId="{2F3374BA-BCDA-4C2C-B18B-BEE167F95134}" type="pres">
      <dgm:prSet presAssocID="{3C28B484-4672-4680-B631-65DDC6D494D2}" presName="dummy" presStyleCnt="0"/>
      <dgm:spPr/>
    </dgm:pt>
    <dgm:pt modelId="{1F6373FD-724D-4DA9-9DCF-2E47ABEDD30E}" type="pres">
      <dgm:prSet presAssocID="{3C28B484-4672-4680-B631-65DDC6D494D2}" presName="linH" presStyleCnt="0"/>
      <dgm:spPr/>
    </dgm:pt>
    <dgm:pt modelId="{26F31051-9AF1-4C9A-BFE9-A01D4D4FC425}" type="pres">
      <dgm:prSet presAssocID="{3C28B484-4672-4680-B631-65DDC6D494D2}" presName="padding1" presStyleCnt="0"/>
      <dgm:spPr/>
    </dgm:pt>
    <dgm:pt modelId="{78716AB0-036F-4D54-8BA1-D9FF4901AEEF}" type="pres">
      <dgm:prSet presAssocID="{A0F0F2EF-8B13-452A-9571-E5A5B41EE290}" presName="linV" presStyleCnt="0"/>
      <dgm:spPr/>
    </dgm:pt>
    <dgm:pt modelId="{02B6AB4A-CE18-4F0A-92FD-77961ABB8BE9}" type="pres">
      <dgm:prSet presAssocID="{A0F0F2EF-8B13-452A-9571-E5A5B41EE290}" presName="spVertical1" presStyleCnt="0"/>
      <dgm:spPr/>
    </dgm:pt>
    <dgm:pt modelId="{6CEFBCE3-B40D-45B2-A9F4-26872D965B01}" type="pres">
      <dgm:prSet presAssocID="{A0F0F2EF-8B13-452A-9571-E5A5B41EE290}" presName="parTx" presStyleLbl="revTx" presStyleIdx="0" presStyleCnt="1">
        <dgm:presLayoutVars>
          <dgm:chMax val="0"/>
          <dgm:chPref val="0"/>
          <dgm:bulletEnabled val="1"/>
        </dgm:presLayoutVars>
      </dgm:prSet>
      <dgm:spPr/>
    </dgm:pt>
    <dgm:pt modelId="{0FE4FD9B-1B89-4EEC-86C8-360D14CAEFB4}" type="pres">
      <dgm:prSet presAssocID="{A0F0F2EF-8B13-452A-9571-E5A5B41EE290}" presName="spVertical2" presStyleCnt="0"/>
      <dgm:spPr/>
    </dgm:pt>
    <dgm:pt modelId="{D4110160-464A-4A67-B0B8-144DF32818FB}" type="pres">
      <dgm:prSet presAssocID="{A0F0F2EF-8B13-452A-9571-E5A5B41EE290}" presName="spVertical3" presStyleCnt="0"/>
      <dgm:spPr/>
    </dgm:pt>
    <dgm:pt modelId="{97F5140F-56F3-435E-94E6-304CF008515C}" type="pres">
      <dgm:prSet presAssocID="{3C28B484-4672-4680-B631-65DDC6D494D2}" presName="padding2" presStyleCnt="0"/>
      <dgm:spPr/>
    </dgm:pt>
    <dgm:pt modelId="{6F9C66EE-BF34-4083-B145-150636224BFA}" type="pres">
      <dgm:prSet presAssocID="{3C28B484-4672-4680-B631-65DDC6D494D2}" presName="negArrow" presStyleCnt="0"/>
      <dgm:spPr/>
    </dgm:pt>
    <dgm:pt modelId="{D2B7FE3B-6C30-4A34-8E8B-A7D78C109BA7}" type="pres">
      <dgm:prSet presAssocID="{3C28B484-4672-4680-B631-65DDC6D494D2}" presName="backgroundArrow" presStyleLbl="node1" presStyleIdx="0" presStyleCnt="1" custLinFactNeighborY="494"/>
      <dgm:spPr/>
    </dgm:pt>
  </dgm:ptLst>
  <dgm:cxnLst>
    <dgm:cxn modelId="{A635055F-A105-4789-A698-129D37578139}" type="presOf" srcId="{A0F0F2EF-8B13-452A-9571-E5A5B41EE290}" destId="{6CEFBCE3-B40D-45B2-A9F4-26872D965B01}" srcOrd="0" destOrd="0" presId="urn:microsoft.com/office/officeart/2005/8/layout/hProcess3"/>
    <dgm:cxn modelId="{4FEF08AC-1E68-413B-88BF-8380F0905733}" type="presOf" srcId="{3C28B484-4672-4680-B631-65DDC6D494D2}" destId="{434C2B42-234D-42C3-BEBE-12DB1A48F075}" srcOrd="0" destOrd="0" presId="urn:microsoft.com/office/officeart/2005/8/layout/hProcess3"/>
    <dgm:cxn modelId="{C51639F7-14BF-443C-9BB1-EEA7F78575D2}" srcId="{3C28B484-4672-4680-B631-65DDC6D494D2}" destId="{A0F0F2EF-8B13-452A-9571-E5A5B41EE290}" srcOrd="0" destOrd="0" parTransId="{A4287D0E-1D09-4B5F-BB3C-66A0A247AC6C}" sibTransId="{CBF59FF0-84B7-401B-999E-65B8D8078989}"/>
    <dgm:cxn modelId="{61071A15-F19F-4CD3-8051-14CBFF7E2D96}" type="presParOf" srcId="{434C2B42-234D-42C3-BEBE-12DB1A48F075}" destId="{2F3374BA-BCDA-4C2C-B18B-BEE167F95134}" srcOrd="0" destOrd="0" presId="urn:microsoft.com/office/officeart/2005/8/layout/hProcess3"/>
    <dgm:cxn modelId="{C9FED2FD-3E78-4480-91FA-5DEB167CC906}" type="presParOf" srcId="{434C2B42-234D-42C3-BEBE-12DB1A48F075}" destId="{1F6373FD-724D-4DA9-9DCF-2E47ABEDD30E}" srcOrd="1" destOrd="0" presId="urn:microsoft.com/office/officeart/2005/8/layout/hProcess3"/>
    <dgm:cxn modelId="{4AC59797-04CA-4BBC-AEC7-D25E9014CD1C}" type="presParOf" srcId="{1F6373FD-724D-4DA9-9DCF-2E47ABEDD30E}" destId="{26F31051-9AF1-4C9A-BFE9-A01D4D4FC425}" srcOrd="0" destOrd="0" presId="urn:microsoft.com/office/officeart/2005/8/layout/hProcess3"/>
    <dgm:cxn modelId="{5AB9D2EF-7817-4C86-8491-AC636A2E71A7}" type="presParOf" srcId="{1F6373FD-724D-4DA9-9DCF-2E47ABEDD30E}" destId="{78716AB0-036F-4D54-8BA1-D9FF4901AEEF}" srcOrd="1" destOrd="0" presId="urn:microsoft.com/office/officeart/2005/8/layout/hProcess3"/>
    <dgm:cxn modelId="{203F3E82-B2B5-420C-BFF4-206E5632BCD8}" type="presParOf" srcId="{78716AB0-036F-4D54-8BA1-D9FF4901AEEF}" destId="{02B6AB4A-CE18-4F0A-92FD-77961ABB8BE9}" srcOrd="0" destOrd="0" presId="urn:microsoft.com/office/officeart/2005/8/layout/hProcess3"/>
    <dgm:cxn modelId="{B1972146-CA2E-4173-B137-175BDF8F0769}" type="presParOf" srcId="{78716AB0-036F-4D54-8BA1-D9FF4901AEEF}" destId="{6CEFBCE3-B40D-45B2-A9F4-26872D965B01}" srcOrd="1" destOrd="0" presId="urn:microsoft.com/office/officeart/2005/8/layout/hProcess3"/>
    <dgm:cxn modelId="{710CB859-ECC3-4CE9-93C7-57F95655B8DF}" type="presParOf" srcId="{78716AB0-036F-4D54-8BA1-D9FF4901AEEF}" destId="{0FE4FD9B-1B89-4EEC-86C8-360D14CAEFB4}" srcOrd="2" destOrd="0" presId="urn:microsoft.com/office/officeart/2005/8/layout/hProcess3"/>
    <dgm:cxn modelId="{7B1EB916-80D0-4E60-AC22-D1130AA52D03}" type="presParOf" srcId="{78716AB0-036F-4D54-8BA1-D9FF4901AEEF}" destId="{D4110160-464A-4A67-B0B8-144DF32818FB}" srcOrd="3" destOrd="0" presId="urn:microsoft.com/office/officeart/2005/8/layout/hProcess3"/>
    <dgm:cxn modelId="{F96DEAB2-1793-4CBD-A298-A5DBF6E77931}" type="presParOf" srcId="{1F6373FD-724D-4DA9-9DCF-2E47ABEDD30E}" destId="{97F5140F-56F3-435E-94E6-304CF008515C}" srcOrd="2" destOrd="0" presId="urn:microsoft.com/office/officeart/2005/8/layout/hProcess3"/>
    <dgm:cxn modelId="{9AC59AB9-CF25-4E7A-8F1B-CAC28CFAFCD5}" type="presParOf" srcId="{1F6373FD-724D-4DA9-9DCF-2E47ABEDD30E}" destId="{6F9C66EE-BF34-4083-B145-150636224BFA}" srcOrd="3" destOrd="0" presId="urn:microsoft.com/office/officeart/2005/8/layout/hProcess3"/>
    <dgm:cxn modelId="{D4235DA6-BC3B-4AE2-A500-96055E8E07C7}" type="presParOf" srcId="{1F6373FD-724D-4DA9-9DCF-2E47ABEDD30E}" destId="{D2B7FE3B-6C30-4A34-8E8B-A7D78C109BA7}" srcOrd="4" destOrd="0" presId="urn:microsoft.com/office/officeart/2005/8/layout/h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FC7B8C-384E-4797-B20C-81D487C43F0E}" type="doc">
      <dgm:prSet loTypeId="urn:microsoft.com/office/officeart/2005/8/layout/architecture" loCatId="list" qsTypeId="urn:microsoft.com/office/officeart/2005/8/quickstyle/3d4" qsCatId="3D" csTypeId="urn:microsoft.com/office/officeart/2005/8/colors/accent0_2" csCatId="mainScheme"/>
      <dgm:spPr/>
      <dgm:t>
        <a:bodyPr/>
        <a:lstStyle/>
        <a:p>
          <a:endParaRPr lang="en-IN"/>
        </a:p>
      </dgm:t>
    </dgm:pt>
    <dgm:pt modelId="{6D3F75D8-7EFA-4DD2-8744-BC1B53860A37}">
      <dgm:prSet/>
      <dgm:spPr/>
      <dgm:t>
        <a:bodyPr/>
        <a:lstStyle/>
        <a:p>
          <a:r>
            <a:rPr lang="en-US" baseline="0"/>
            <a:t>Introduction</a:t>
          </a:r>
          <a:endParaRPr lang="en-IN"/>
        </a:p>
      </dgm:t>
    </dgm:pt>
    <dgm:pt modelId="{7B2B8029-9EB7-4044-BE3A-D0211C660C39}" type="parTrans" cxnId="{B68FB5F4-1009-4820-B085-AEB9FD244A6C}">
      <dgm:prSet/>
      <dgm:spPr/>
      <dgm:t>
        <a:bodyPr/>
        <a:lstStyle/>
        <a:p>
          <a:endParaRPr lang="en-IN"/>
        </a:p>
      </dgm:t>
    </dgm:pt>
    <dgm:pt modelId="{0BA2ADC2-1ADC-4D5B-96CF-21CF851304D1}" type="sibTrans" cxnId="{B68FB5F4-1009-4820-B085-AEB9FD244A6C}">
      <dgm:prSet/>
      <dgm:spPr/>
      <dgm:t>
        <a:bodyPr/>
        <a:lstStyle/>
        <a:p>
          <a:endParaRPr lang="en-IN"/>
        </a:p>
      </dgm:t>
    </dgm:pt>
    <dgm:pt modelId="{5931DB52-37E7-4B2F-ADCA-41C605E542EF}" type="pres">
      <dgm:prSet presAssocID="{A0FC7B8C-384E-4797-B20C-81D487C43F0E}" presName="Name0" presStyleCnt="0">
        <dgm:presLayoutVars>
          <dgm:chPref val="1"/>
          <dgm:dir/>
          <dgm:animOne val="branch"/>
          <dgm:animLvl val="lvl"/>
          <dgm:resizeHandles/>
        </dgm:presLayoutVars>
      </dgm:prSet>
      <dgm:spPr/>
    </dgm:pt>
    <dgm:pt modelId="{731BA445-A387-40CA-9F49-61048D827445}" type="pres">
      <dgm:prSet presAssocID="{6D3F75D8-7EFA-4DD2-8744-BC1B53860A37}" presName="vertOne" presStyleCnt="0"/>
      <dgm:spPr/>
    </dgm:pt>
    <dgm:pt modelId="{3824F033-0C50-47B6-8FA7-57B7A42F5108}" type="pres">
      <dgm:prSet presAssocID="{6D3F75D8-7EFA-4DD2-8744-BC1B53860A37}" presName="txOne" presStyleLbl="node0" presStyleIdx="0" presStyleCnt="1">
        <dgm:presLayoutVars>
          <dgm:chPref val="3"/>
        </dgm:presLayoutVars>
      </dgm:prSet>
      <dgm:spPr/>
    </dgm:pt>
    <dgm:pt modelId="{3C16874C-3C06-4D2A-8597-C1F7C66076E0}" type="pres">
      <dgm:prSet presAssocID="{6D3F75D8-7EFA-4DD2-8744-BC1B53860A37}" presName="horzOne" presStyleCnt="0"/>
      <dgm:spPr/>
    </dgm:pt>
  </dgm:ptLst>
  <dgm:cxnLst>
    <dgm:cxn modelId="{A3371940-313E-4DB7-A3C9-C4E16F8ECEA7}" type="presOf" srcId="{6D3F75D8-7EFA-4DD2-8744-BC1B53860A37}" destId="{3824F033-0C50-47B6-8FA7-57B7A42F5108}" srcOrd="0" destOrd="0" presId="urn:microsoft.com/office/officeart/2005/8/layout/architecture"/>
    <dgm:cxn modelId="{D30788B1-4BD3-4F4D-9C82-65A94F184253}" type="presOf" srcId="{A0FC7B8C-384E-4797-B20C-81D487C43F0E}" destId="{5931DB52-37E7-4B2F-ADCA-41C605E542EF}" srcOrd="0" destOrd="0" presId="urn:microsoft.com/office/officeart/2005/8/layout/architecture"/>
    <dgm:cxn modelId="{B68FB5F4-1009-4820-B085-AEB9FD244A6C}" srcId="{A0FC7B8C-384E-4797-B20C-81D487C43F0E}" destId="{6D3F75D8-7EFA-4DD2-8744-BC1B53860A37}" srcOrd="0" destOrd="0" parTransId="{7B2B8029-9EB7-4044-BE3A-D0211C660C39}" sibTransId="{0BA2ADC2-1ADC-4D5B-96CF-21CF851304D1}"/>
    <dgm:cxn modelId="{2F0EB1D3-0405-44BA-AB28-6E9C8D292A02}" type="presParOf" srcId="{5931DB52-37E7-4B2F-ADCA-41C605E542EF}" destId="{731BA445-A387-40CA-9F49-61048D827445}" srcOrd="0" destOrd="0" presId="urn:microsoft.com/office/officeart/2005/8/layout/architecture"/>
    <dgm:cxn modelId="{80C3BA04-68F1-44D5-9BB9-9EED243B38C3}" type="presParOf" srcId="{731BA445-A387-40CA-9F49-61048D827445}" destId="{3824F033-0C50-47B6-8FA7-57B7A42F5108}" srcOrd="0" destOrd="0" presId="urn:microsoft.com/office/officeart/2005/8/layout/architecture"/>
    <dgm:cxn modelId="{DE61DA62-3858-4454-B9B3-D64C79CF56AF}" type="presParOf" srcId="{731BA445-A387-40CA-9F49-61048D827445}" destId="{3C16874C-3C06-4D2A-8597-C1F7C66076E0}"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9A8ADC-1584-4132-808C-E53DB3685589}" type="doc">
      <dgm:prSet loTypeId="urn:microsoft.com/office/officeart/2005/8/layout/vList2" loCatId="list" qsTypeId="urn:microsoft.com/office/officeart/2005/8/quickstyle/3d1" qsCatId="3D" csTypeId="urn:microsoft.com/office/officeart/2005/8/colors/colorful2" csCatId="colorful"/>
      <dgm:spPr/>
      <dgm:t>
        <a:bodyPr/>
        <a:lstStyle/>
        <a:p>
          <a:endParaRPr lang="en-IN"/>
        </a:p>
      </dgm:t>
    </dgm:pt>
    <dgm:pt modelId="{300E30FF-C577-4F77-9F1E-5ECA9FBA8E93}">
      <dgm:prSet/>
      <dgm:spPr/>
      <dgm:t>
        <a:bodyPr/>
        <a:lstStyle/>
        <a:p>
          <a:r>
            <a:rPr lang="en-US" baseline="0" dirty="0"/>
            <a:t>SmartFlow aims to create a smarter and safer traffic environment.</a:t>
          </a:r>
          <a:endParaRPr lang="en-IN" dirty="0"/>
        </a:p>
      </dgm:t>
    </dgm:pt>
    <dgm:pt modelId="{121E263A-39C8-4507-B44B-9D71BE52F1CB}" type="parTrans" cxnId="{56C850B2-4403-4FFA-9205-88F44CCC35F0}">
      <dgm:prSet/>
      <dgm:spPr/>
      <dgm:t>
        <a:bodyPr/>
        <a:lstStyle/>
        <a:p>
          <a:endParaRPr lang="en-IN"/>
        </a:p>
      </dgm:t>
    </dgm:pt>
    <dgm:pt modelId="{11E44E4C-04A0-44D2-A23E-52EB07BF5EB1}" type="sibTrans" cxnId="{56C850B2-4403-4FFA-9205-88F44CCC35F0}">
      <dgm:prSet/>
      <dgm:spPr/>
      <dgm:t>
        <a:bodyPr/>
        <a:lstStyle/>
        <a:p>
          <a:endParaRPr lang="en-IN"/>
        </a:p>
      </dgm:t>
    </dgm:pt>
    <dgm:pt modelId="{03B2998A-B076-46F7-9868-3364EB6F5FFF}">
      <dgm:prSet/>
      <dgm:spPr/>
      <dgm:t>
        <a:bodyPr/>
        <a:lstStyle/>
        <a:p>
          <a:r>
            <a:rPr lang="en-US" baseline="0" dirty="0"/>
            <a:t>The proposed system utilizes the sensor data, to keep traffic flow smooth.</a:t>
          </a:r>
          <a:endParaRPr lang="en-IN" dirty="0"/>
        </a:p>
      </dgm:t>
    </dgm:pt>
    <dgm:pt modelId="{E522283B-2AD4-4ADD-8EAC-C95312CA307E}" type="parTrans" cxnId="{F634B3CB-EB41-47F1-ADC4-AFA8D332826E}">
      <dgm:prSet/>
      <dgm:spPr/>
      <dgm:t>
        <a:bodyPr/>
        <a:lstStyle/>
        <a:p>
          <a:endParaRPr lang="en-IN"/>
        </a:p>
      </dgm:t>
    </dgm:pt>
    <dgm:pt modelId="{ADEF2FF4-5E75-41B3-9D47-F9A86E97DF9A}" type="sibTrans" cxnId="{F634B3CB-EB41-47F1-ADC4-AFA8D332826E}">
      <dgm:prSet/>
      <dgm:spPr/>
      <dgm:t>
        <a:bodyPr/>
        <a:lstStyle/>
        <a:p>
          <a:endParaRPr lang="en-IN"/>
        </a:p>
      </dgm:t>
    </dgm:pt>
    <dgm:pt modelId="{66119331-61C5-4278-8F82-18B09B9FF561}">
      <dgm:prSet/>
      <dgm:spPr/>
      <dgm:t>
        <a:bodyPr/>
        <a:lstStyle/>
        <a:p>
          <a:r>
            <a:rPr lang="en-IN" baseline="0"/>
            <a:t>Emergency mode, </a:t>
          </a:r>
          <a:r>
            <a:rPr lang="en-US" baseline="0"/>
            <a:t>which gives ambulances priority to pass through traffic.</a:t>
          </a:r>
          <a:endParaRPr lang="en-IN"/>
        </a:p>
      </dgm:t>
    </dgm:pt>
    <dgm:pt modelId="{FC70ABDA-A8FE-4FB4-B4F8-13DB01A3343F}" type="parTrans" cxnId="{DE5574C1-411F-4CAF-BA7F-80AD7A776B61}">
      <dgm:prSet/>
      <dgm:spPr/>
      <dgm:t>
        <a:bodyPr/>
        <a:lstStyle/>
        <a:p>
          <a:endParaRPr lang="en-IN"/>
        </a:p>
      </dgm:t>
    </dgm:pt>
    <dgm:pt modelId="{743D53D3-D74C-4589-B58B-846C4C3D4907}" type="sibTrans" cxnId="{DE5574C1-411F-4CAF-BA7F-80AD7A776B61}">
      <dgm:prSet/>
      <dgm:spPr/>
      <dgm:t>
        <a:bodyPr/>
        <a:lstStyle/>
        <a:p>
          <a:endParaRPr lang="en-IN"/>
        </a:p>
      </dgm:t>
    </dgm:pt>
    <dgm:pt modelId="{1A649ACD-9235-47EE-AA98-D76831D76F73}">
      <dgm:prSet/>
      <dgm:spPr/>
      <dgm:t>
        <a:bodyPr/>
        <a:lstStyle/>
        <a:p>
          <a:r>
            <a:rPr lang="en-IN" baseline="0"/>
            <a:t>Traffic Rule Violation Monitoring System</a:t>
          </a:r>
          <a:r>
            <a:rPr lang="en-US" baseline="0"/>
            <a:t>.</a:t>
          </a:r>
          <a:endParaRPr lang="en-IN"/>
        </a:p>
      </dgm:t>
    </dgm:pt>
    <dgm:pt modelId="{25261E20-1042-4C1E-9EC8-7882EF6BAB08}" type="parTrans" cxnId="{AA50C248-177A-47D9-8019-6F36573D4AE4}">
      <dgm:prSet/>
      <dgm:spPr/>
      <dgm:t>
        <a:bodyPr/>
        <a:lstStyle/>
        <a:p>
          <a:endParaRPr lang="en-IN"/>
        </a:p>
      </dgm:t>
    </dgm:pt>
    <dgm:pt modelId="{404052E9-2495-469D-A944-AE886C80CBE8}" type="sibTrans" cxnId="{AA50C248-177A-47D9-8019-6F36573D4AE4}">
      <dgm:prSet/>
      <dgm:spPr/>
      <dgm:t>
        <a:bodyPr/>
        <a:lstStyle/>
        <a:p>
          <a:endParaRPr lang="en-IN"/>
        </a:p>
      </dgm:t>
    </dgm:pt>
    <dgm:pt modelId="{DF2B845E-8810-4AF7-A628-A61BD87C49BF}" type="pres">
      <dgm:prSet presAssocID="{4A9A8ADC-1584-4132-808C-E53DB3685589}" presName="linear" presStyleCnt="0">
        <dgm:presLayoutVars>
          <dgm:animLvl val="lvl"/>
          <dgm:resizeHandles val="exact"/>
        </dgm:presLayoutVars>
      </dgm:prSet>
      <dgm:spPr/>
    </dgm:pt>
    <dgm:pt modelId="{B83CE26C-C644-453C-859C-5BC4D3F8D589}" type="pres">
      <dgm:prSet presAssocID="{300E30FF-C577-4F77-9F1E-5ECA9FBA8E93}" presName="parentText" presStyleLbl="node1" presStyleIdx="0" presStyleCnt="4">
        <dgm:presLayoutVars>
          <dgm:chMax val="0"/>
          <dgm:bulletEnabled val="1"/>
        </dgm:presLayoutVars>
      </dgm:prSet>
      <dgm:spPr/>
    </dgm:pt>
    <dgm:pt modelId="{C1E6B505-C447-40CB-8406-5E14CEA6DAB7}" type="pres">
      <dgm:prSet presAssocID="{11E44E4C-04A0-44D2-A23E-52EB07BF5EB1}" presName="spacer" presStyleCnt="0"/>
      <dgm:spPr/>
    </dgm:pt>
    <dgm:pt modelId="{CBD59887-95D1-453D-AD7A-E70B01820265}" type="pres">
      <dgm:prSet presAssocID="{03B2998A-B076-46F7-9868-3364EB6F5FFF}" presName="parentText" presStyleLbl="node1" presStyleIdx="1" presStyleCnt="4">
        <dgm:presLayoutVars>
          <dgm:chMax val="0"/>
          <dgm:bulletEnabled val="1"/>
        </dgm:presLayoutVars>
      </dgm:prSet>
      <dgm:spPr/>
    </dgm:pt>
    <dgm:pt modelId="{41FA6538-2B33-49E7-BB46-8EFDD2429A56}" type="pres">
      <dgm:prSet presAssocID="{ADEF2FF4-5E75-41B3-9D47-F9A86E97DF9A}" presName="spacer" presStyleCnt="0"/>
      <dgm:spPr/>
    </dgm:pt>
    <dgm:pt modelId="{CEF0153A-3183-492B-85F3-6F61C18BA384}" type="pres">
      <dgm:prSet presAssocID="{66119331-61C5-4278-8F82-18B09B9FF561}" presName="parentText" presStyleLbl="node1" presStyleIdx="2" presStyleCnt="4">
        <dgm:presLayoutVars>
          <dgm:chMax val="0"/>
          <dgm:bulletEnabled val="1"/>
        </dgm:presLayoutVars>
      </dgm:prSet>
      <dgm:spPr/>
    </dgm:pt>
    <dgm:pt modelId="{F0B876DF-85B3-4D47-8BA6-BE52FE090F01}" type="pres">
      <dgm:prSet presAssocID="{743D53D3-D74C-4589-B58B-846C4C3D4907}" presName="spacer" presStyleCnt="0"/>
      <dgm:spPr/>
    </dgm:pt>
    <dgm:pt modelId="{DEFDC92D-33E8-4FF1-ABB5-793541B66B97}" type="pres">
      <dgm:prSet presAssocID="{1A649ACD-9235-47EE-AA98-D76831D76F73}" presName="parentText" presStyleLbl="node1" presStyleIdx="3" presStyleCnt="4">
        <dgm:presLayoutVars>
          <dgm:chMax val="0"/>
          <dgm:bulletEnabled val="1"/>
        </dgm:presLayoutVars>
      </dgm:prSet>
      <dgm:spPr/>
    </dgm:pt>
  </dgm:ptLst>
  <dgm:cxnLst>
    <dgm:cxn modelId="{AA50C248-177A-47D9-8019-6F36573D4AE4}" srcId="{4A9A8ADC-1584-4132-808C-E53DB3685589}" destId="{1A649ACD-9235-47EE-AA98-D76831D76F73}" srcOrd="3" destOrd="0" parTransId="{25261E20-1042-4C1E-9EC8-7882EF6BAB08}" sibTransId="{404052E9-2495-469D-A944-AE886C80CBE8}"/>
    <dgm:cxn modelId="{2BD4465A-8CDA-4E3E-B448-C374A08368E4}" type="presOf" srcId="{300E30FF-C577-4F77-9F1E-5ECA9FBA8E93}" destId="{B83CE26C-C644-453C-859C-5BC4D3F8D589}" srcOrd="0" destOrd="0" presId="urn:microsoft.com/office/officeart/2005/8/layout/vList2"/>
    <dgm:cxn modelId="{95AE2787-4AFF-4F1F-848E-ABDF22840DCB}" type="presOf" srcId="{66119331-61C5-4278-8F82-18B09B9FF561}" destId="{CEF0153A-3183-492B-85F3-6F61C18BA384}" srcOrd="0" destOrd="0" presId="urn:microsoft.com/office/officeart/2005/8/layout/vList2"/>
    <dgm:cxn modelId="{829E998F-00D2-4146-B0B5-14C046B58F52}" type="presOf" srcId="{1A649ACD-9235-47EE-AA98-D76831D76F73}" destId="{DEFDC92D-33E8-4FF1-ABB5-793541B66B97}" srcOrd="0" destOrd="0" presId="urn:microsoft.com/office/officeart/2005/8/layout/vList2"/>
    <dgm:cxn modelId="{56C850B2-4403-4FFA-9205-88F44CCC35F0}" srcId="{4A9A8ADC-1584-4132-808C-E53DB3685589}" destId="{300E30FF-C577-4F77-9F1E-5ECA9FBA8E93}" srcOrd="0" destOrd="0" parTransId="{121E263A-39C8-4507-B44B-9D71BE52F1CB}" sibTransId="{11E44E4C-04A0-44D2-A23E-52EB07BF5EB1}"/>
    <dgm:cxn modelId="{DE5574C1-411F-4CAF-BA7F-80AD7A776B61}" srcId="{4A9A8ADC-1584-4132-808C-E53DB3685589}" destId="{66119331-61C5-4278-8F82-18B09B9FF561}" srcOrd="2" destOrd="0" parTransId="{FC70ABDA-A8FE-4FB4-B4F8-13DB01A3343F}" sibTransId="{743D53D3-D74C-4589-B58B-846C4C3D4907}"/>
    <dgm:cxn modelId="{44A357C4-ECD3-42D4-B0E1-BAB35DDE3F38}" type="presOf" srcId="{03B2998A-B076-46F7-9868-3364EB6F5FFF}" destId="{CBD59887-95D1-453D-AD7A-E70B01820265}" srcOrd="0" destOrd="0" presId="urn:microsoft.com/office/officeart/2005/8/layout/vList2"/>
    <dgm:cxn modelId="{F634B3CB-EB41-47F1-ADC4-AFA8D332826E}" srcId="{4A9A8ADC-1584-4132-808C-E53DB3685589}" destId="{03B2998A-B076-46F7-9868-3364EB6F5FFF}" srcOrd="1" destOrd="0" parTransId="{E522283B-2AD4-4ADD-8EAC-C95312CA307E}" sibTransId="{ADEF2FF4-5E75-41B3-9D47-F9A86E97DF9A}"/>
    <dgm:cxn modelId="{AA6A3BD4-79B2-409F-972F-4992B2A25E8F}" type="presOf" srcId="{4A9A8ADC-1584-4132-808C-E53DB3685589}" destId="{DF2B845E-8810-4AF7-A628-A61BD87C49BF}" srcOrd="0" destOrd="0" presId="urn:microsoft.com/office/officeart/2005/8/layout/vList2"/>
    <dgm:cxn modelId="{C9FF8F12-2762-49D7-89AC-10DC2320A423}" type="presParOf" srcId="{DF2B845E-8810-4AF7-A628-A61BD87C49BF}" destId="{B83CE26C-C644-453C-859C-5BC4D3F8D589}" srcOrd="0" destOrd="0" presId="urn:microsoft.com/office/officeart/2005/8/layout/vList2"/>
    <dgm:cxn modelId="{7A752A21-CB5C-4912-8F2B-5723A3B8C92B}" type="presParOf" srcId="{DF2B845E-8810-4AF7-A628-A61BD87C49BF}" destId="{C1E6B505-C447-40CB-8406-5E14CEA6DAB7}" srcOrd="1" destOrd="0" presId="urn:microsoft.com/office/officeart/2005/8/layout/vList2"/>
    <dgm:cxn modelId="{9F1FA5B9-DF8B-4536-B772-DF0E76886ED3}" type="presParOf" srcId="{DF2B845E-8810-4AF7-A628-A61BD87C49BF}" destId="{CBD59887-95D1-453D-AD7A-E70B01820265}" srcOrd="2" destOrd="0" presId="urn:microsoft.com/office/officeart/2005/8/layout/vList2"/>
    <dgm:cxn modelId="{D5EC0868-1F50-4947-8629-49E23AB2D502}" type="presParOf" srcId="{DF2B845E-8810-4AF7-A628-A61BD87C49BF}" destId="{41FA6538-2B33-49E7-BB46-8EFDD2429A56}" srcOrd="3" destOrd="0" presId="urn:microsoft.com/office/officeart/2005/8/layout/vList2"/>
    <dgm:cxn modelId="{83FAAF3E-0181-44EF-9B49-14DDDB256258}" type="presParOf" srcId="{DF2B845E-8810-4AF7-A628-A61BD87C49BF}" destId="{CEF0153A-3183-492B-85F3-6F61C18BA384}" srcOrd="4" destOrd="0" presId="urn:microsoft.com/office/officeart/2005/8/layout/vList2"/>
    <dgm:cxn modelId="{E27E5D39-99FC-4DAB-A84E-CEA6DDEE9734}" type="presParOf" srcId="{DF2B845E-8810-4AF7-A628-A61BD87C49BF}" destId="{F0B876DF-85B3-4D47-8BA6-BE52FE090F01}" srcOrd="5" destOrd="0" presId="urn:microsoft.com/office/officeart/2005/8/layout/vList2"/>
    <dgm:cxn modelId="{AF389417-A081-4691-95A4-7638E3C7049D}" type="presParOf" srcId="{DF2B845E-8810-4AF7-A628-A61BD87C49BF}" destId="{DEFDC92D-33E8-4FF1-ABB5-793541B66B97}"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4D048DF-C784-4FDA-9F4B-139EBB2FC887}" type="doc">
      <dgm:prSet loTypeId="urn:microsoft.com/office/officeart/2005/8/layout/vList2" loCatId="list" qsTypeId="urn:microsoft.com/office/officeart/2005/8/quickstyle/3d4" qsCatId="3D" csTypeId="urn:microsoft.com/office/officeart/2005/8/colors/accent0_2" csCatId="mainScheme"/>
      <dgm:spPr/>
      <dgm:t>
        <a:bodyPr/>
        <a:lstStyle/>
        <a:p>
          <a:endParaRPr lang="en-IN"/>
        </a:p>
      </dgm:t>
    </dgm:pt>
    <dgm:pt modelId="{248FDD1E-5406-44C2-924E-A1962F588E44}">
      <dgm:prSet/>
      <dgm:spPr/>
      <dgm:t>
        <a:bodyPr/>
        <a:lstStyle/>
        <a:p>
          <a:pPr algn="ctr"/>
          <a:r>
            <a:rPr lang="en-US" baseline="0" dirty="0"/>
            <a:t>Objectives</a:t>
          </a:r>
          <a:endParaRPr lang="en-IN" dirty="0"/>
        </a:p>
      </dgm:t>
    </dgm:pt>
    <dgm:pt modelId="{20BA980A-AE48-4F04-9928-D3FDA4CA88DF}" type="parTrans" cxnId="{024F5A9F-AA69-47C4-9944-EE2AE0E08179}">
      <dgm:prSet/>
      <dgm:spPr/>
      <dgm:t>
        <a:bodyPr/>
        <a:lstStyle/>
        <a:p>
          <a:endParaRPr lang="en-IN"/>
        </a:p>
      </dgm:t>
    </dgm:pt>
    <dgm:pt modelId="{D23BF92D-B09C-4703-910E-C80A88F204F3}" type="sibTrans" cxnId="{024F5A9F-AA69-47C4-9944-EE2AE0E08179}">
      <dgm:prSet/>
      <dgm:spPr/>
      <dgm:t>
        <a:bodyPr/>
        <a:lstStyle/>
        <a:p>
          <a:endParaRPr lang="en-IN"/>
        </a:p>
      </dgm:t>
    </dgm:pt>
    <dgm:pt modelId="{77DF0D07-1B4F-4C04-9090-8B1A2A17FEB2}" type="pres">
      <dgm:prSet presAssocID="{C4D048DF-C784-4FDA-9F4B-139EBB2FC887}" presName="linear" presStyleCnt="0">
        <dgm:presLayoutVars>
          <dgm:animLvl val="lvl"/>
          <dgm:resizeHandles val="exact"/>
        </dgm:presLayoutVars>
      </dgm:prSet>
      <dgm:spPr/>
    </dgm:pt>
    <dgm:pt modelId="{24D29F04-7B84-4001-9192-2161DA581969}" type="pres">
      <dgm:prSet presAssocID="{248FDD1E-5406-44C2-924E-A1962F588E44}" presName="parentText" presStyleLbl="node1" presStyleIdx="0" presStyleCnt="1">
        <dgm:presLayoutVars>
          <dgm:chMax val="0"/>
          <dgm:bulletEnabled val="1"/>
        </dgm:presLayoutVars>
      </dgm:prSet>
      <dgm:spPr/>
    </dgm:pt>
  </dgm:ptLst>
  <dgm:cxnLst>
    <dgm:cxn modelId="{015CC23D-F24D-4EE0-BF88-4340F3E9636A}" type="presOf" srcId="{248FDD1E-5406-44C2-924E-A1962F588E44}" destId="{24D29F04-7B84-4001-9192-2161DA581969}" srcOrd="0" destOrd="0" presId="urn:microsoft.com/office/officeart/2005/8/layout/vList2"/>
    <dgm:cxn modelId="{024F5A9F-AA69-47C4-9944-EE2AE0E08179}" srcId="{C4D048DF-C784-4FDA-9F4B-139EBB2FC887}" destId="{248FDD1E-5406-44C2-924E-A1962F588E44}" srcOrd="0" destOrd="0" parTransId="{20BA980A-AE48-4F04-9928-D3FDA4CA88DF}" sibTransId="{D23BF92D-B09C-4703-910E-C80A88F204F3}"/>
    <dgm:cxn modelId="{534AAFE7-2E21-4A7C-8924-0D19F56F22C7}" type="presOf" srcId="{C4D048DF-C784-4FDA-9F4B-139EBB2FC887}" destId="{77DF0D07-1B4F-4C04-9090-8B1A2A17FEB2}" srcOrd="0" destOrd="0" presId="urn:microsoft.com/office/officeart/2005/8/layout/vList2"/>
    <dgm:cxn modelId="{5A681DD0-76E3-4101-821E-71269C0DA5E3}" type="presParOf" srcId="{77DF0D07-1B4F-4C04-9090-8B1A2A17FEB2}" destId="{24D29F04-7B84-4001-9192-2161DA58196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C933E1C-A2EB-4212-AF53-8C65F6FE823C}" type="doc">
      <dgm:prSet loTypeId="urn:microsoft.com/office/officeart/2005/8/layout/matrix3" loCatId="matrix" qsTypeId="urn:microsoft.com/office/officeart/2005/8/quickstyle/3d2" qsCatId="3D" csTypeId="urn:microsoft.com/office/officeart/2005/8/colors/colorful2" csCatId="colorful" phldr="1"/>
      <dgm:spPr/>
      <dgm:t>
        <a:bodyPr/>
        <a:lstStyle/>
        <a:p>
          <a:endParaRPr lang="en-IN"/>
        </a:p>
      </dgm:t>
    </dgm:pt>
    <dgm:pt modelId="{2CCA1D76-3449-4963-80F5-3CF290650662}">
      <dgm:prSet/>
      <dgm:spPr/>
      <dgm:t>
        <a:bodyPr/>
        <a:lstStyle/>
        <a:p>
          <a:r>
            <a:rPr lang="en-US" baseline="0" dirty="0"/>
            <a:t>Congestion Control.</a:t>
          </a:r>
          <a:endParaRPr lang="en-IN" dirty="0"/>
        </a:p>
      </dgm:t>
    </dgm:pt>
    <dgm:pt modelId="{325879BD-8A9B-45B8-8A42-6E0DEA870EC3}" type="parTrans" cxnId="{CB696D2F-7829-4E61-BB9F-552F0B015BCA}">
      <dgm:prSet/>
      <dgm:spPr/>
      <dgm:t>
        <a:bodyPr/>
        <a:lstStyle/>
        <a:p>
          <a:endParaRPr lang="en-IN"/>
        </a:p>
      </dgm:t>
    </dgm:pt>
    <dgm:pt modelId="{64D155C6-F7C2-41E2-A8BF-D92BCCE2CF1D}" type="sibTrans" cxnId="{CB696D2F-7829-4E61-BB9F-552F0B015BCA}">
      <dgm:prSet/>
      <dgm:spPr/>
      <dgm:t>
        <a:bodyPr/>
        <a:lstStyle/>
        <a:p>
          <a:endParaRPr lang="en-IN"/>
        </a:p>
      </dgm:t>
    </dgm:pt>
    <dgm:pt modelId="{27282E1E-F067-4B88-B653-9A2235EC74AE}">
      <dgm:prSet/>
      <dgm:spPr/>
      <dgm:t>
        <a:bodyPr/>
        <a:lstStyle/>
        <a:p>
          <a:r>
            <a:rPr lang="en-US" baseline="0" dirty="0"/>
            <a:t>Emergency vehicle Detection </a:t>
          </a:r>
          <a:endParaRPr lang="en-IN" dirty="0"/>
        </a:p>
      </dgm:t>
    </dgm:pt>
    <dgm:pt modelId="{78FC0AA6-546E-4311-AE5F-FBF516727CC1}" type="parTrans" cxnId="{9C43F42F-51A2-4DE8-A302-378E1583DA4E}">
      <dgm:prSet/>
      <dgm:spPr/>
      <dgm:t>
        <a:bodyPr/>
        <a:lstStyle/>
        <a:p>
          <a:endParaRPr lang="en-IN"/>
        </a:p>
      </dgm:t>
    </dgm:pt>
    <dgm:pt modelId="{23822A33-AB3D-4E02-A145-ED2933F4984A}" type="sibTrans" cxnId="{9C43F42F-51A2-4DE8-A302-378E1583DA4E}">
      <dgm:prSet/>
      <dgm:spPr/>
      <dgm:t>
        <a:bodyPr/>
        <a:lstStyle/>
        <a:p>
          <a:endParaRPr lang="en-IN"/>
        </a:p>
      </dgm:t>
    </dgm:pt>
    <dgm:pt modelId="{C95B2CAC-339F-4277-839C-C7D4434E1FA6}">
      <dgm:prSet/>
      <dgm:spPr/>
      <dgm:t>
        <a:bodyPr/>
        <a:lstStyle/>
        <a:p>
          <a:r>
            <a:rPr lang="en-US" baseline="0" dirty="0"/>
            <a:t>Traffic rule violation monitoring system</a:t>
          </a:r>
          <a:endParaRPr lang="en-IN" dirty="0"/>
        </a:p>
      </dgm:t>
    </dgm:pt>
    <dgm:pt modelId="{F67AC1C7-9EFF-4CAB-850A-34634F87860F}" type="parTrans" cxnId="{51D83B7A-6D48-4014-9E16-18BC318754E1}">
      <dgm:prSet/>
      <dgm:spPr/>
      <dgm:t>
        <a:bodyPr/>
        <a:lstStyle/>
        <a:p>
          <a:endParaRPr lang="en-IN"/>
        </a:p>
      </dgm:t>
    </dgm:pt>
    <dgm:pt modelId="{496E51C7-77B6-46DF-A74A-AFBB6DC8170A}" type="sibTrans" cxnId="{51D83B7A-6D48-4014-9E16-18BC318754E1}">
      <dgm:prSet/>
      <dgm:spPr/>
      <dgm:t>
        <a:bodyPr/>
        <a:lstStyle/>
        <a:p>
          <a:endParaRPr lang="en-IN"/>
        </a:p>
      </dgm:t>
    </dgm:pt>
    <dgm:pt modelId="{D8112357-6D95-4E01-99D7-42649E209AB5}">
      <dgm:prSet/>
      <dgm:spPr/>
      <dgm:t>
        <a:bodyPr/>
        <a:lstStyle/>
        <a:p>
          <a:r>
            <a:rPr lang="en-US" baseline="0" dirty="0"/>
            <a:t>Navigation Using Li-Fi </a:t>
          </a:r>
          <a:endParaRPr lang="en-IN" dirty="0"/>
        </a:p>
      </dgm:t>
    </dgm:pt>
    <dgm:pt modelId="{BB1A5FD2-6AED-4F1A-A6E8-F24B54DBE59C}" type="parTrans" cxnId="{A84B2304-91F8-4052-82C2-D0EE514061A2}">
      <dgm:prSet/>
      <dgm:spPr/>
      <dgm:t>
        <a:bodyPr/>
        <a:lstStyle/>
        <a:p>
          <a:endParaRPr lang="en-IN"/>
        </a:p>
      </dgm:t>
    </dgm:pt>
    <dgm:pt modelId="{FE0DC04E-8274-4DEF-A9DC-5CB406885B3A}" type="sibTrans" cxnId="{A84B2304-91F8-4052-82C2-D0EE514061A2}">
      <dgm:prSet/>
      <dgm:spPr/>
      <dgm:t>
        <a:bodyPr/>
        <a:lstStyle/>
        <a:p>
          <a:endParaRPr lang="en-IN"/>
        </a:p>
      </dgm:t>
    </dgm:pt>
    <dgm:pt modelId="{385B6F51-C9A1-4BA4-B831-EDCE78DCB44A}" type="pres">
      <dgm:prSet presAssocID="{0C933E1C-A2EB-4212-AF53-8C65F6FE823C}" presName="matrix" presStyleCnt="0">
        <dgm:presLayoutVars>
          <dgm:chMax val="1"/>
          <dgm:dir/>
          <dgm:resizeHandles val="exact"/>
        </dgm:presLayoutVars>
      </dgm:prSet>
      <dgm:spPr/>
    </dgm:pt>
    <dgm:pt modelId="{A46486BE-8858-4523-AA4C-1CD81773AF1B}" type="pres">
      <dgm:prSet presAssocID="{0C933E1C-A2EB-4212-AF53-8C65F6FE823C}" presName="diamond" presStyleLbl="bgShp" presStyleIdx="0" presStyleCnt="1"/>
      <dgm:spPr/>
    </dgm:pt>
    <dgm:pt modelId="{4A1F3F19-385D-404E-99B7-C874F64B5E82}" type="pres">
      <dgm:prSet presAssocID="{0C933E1C-A2EB-4212-AF53-8C65F6FE823C}" presName="quad1" presStyleLbl="node1" presStyleIdx="0" presStyleCnt="4">
        <dgm:presLayoutVars>
          <dgm:chMax val="0"/>
          <dgm:chPref val="0"/>
          <dgm:bulletEnabled val="1"/>
        </dgm:presLayoutVars>
      </dgm:prSet>
      <dgm:spPr/>
    </dgm:pt>
    <dgm:pt modelId="{1C58CBD1-B507-4BC8-BD66-18126AC61491}" type="pres">
      <dgm:prSet presAssocID="{0C933E1C-A2EB-4212-AF53-8C65F6FE823C}" presName="quad2" presStyleLbl="node1" presStyleIdx="1" presStyleCnt="4">
        <dgm:presLayoutVars>
          <dgm:chMax val="0"/>
          <dgm:chPref val="0"/>
          <dgm:bulletEnabled val="1"/>
        </dgm:presLayoutVars>
      </dgm:prSet>
      <dgm:spPr/>
    </dgm:pt>
    <dgm:pt modelId="{9D993AEE-01B6-4A8E-AC9D-F722AE1A6388}" type="pres">
      <dgm:prSet presAssocID="{0C933E1C-A2EB-4212-AF53-8C65F6FE823C}" presName="quad3" presStyleLbl="node1" presStyleIdx="2" presStyleCnt="4">
        <dgm:presLayoutVars>
          <dgm:chMax val="0"/>
          <dgm:chPref val="0"/>
          <dgm:bulletEnabled val="1"/>
        </dgm:presLayoutVars>
      </dgm:prSet>
      <dgm:spPr/>
    </dgm:pt>
    <dgm:pt modelId="{BB35469B-E2E3-4D80-90ED-F137D688E45A}" type="pres">
      <dgm:prSet presAssocID="{0C933E1C-A2EB-4212-AF53-8C65F6FE823C}" presName="quad4" presStyleLbl="node1" presStyleIdx="3" presStyleCnt="4">
        <dgm:presLayoutVars>
          <dgm:chMax val="0"/>
          <dgm:chPref val="0"/>
          <dgm:bulletEnabled val="1"/>
        </dgm:presLayoutVars>
      </dgm:prSet>
      <dgm:spPr/>
    </dgm:pt>
  </dgm:ptLst>
  <dgm:cxnLst>
    <dgm:cxn modelId="{A84B2304-91F8-4052-82C2-D0EE514061A2}" srcId="{0C933E1C-A2EB-4212-AF53-8C65F6FE823C}" destId="{D8112357-6D95-4E01-99D7-42649E209AB5}" srcOrd="3" destOrd="0" parTransId="{BB1A5FD2-6AED-4F1A-A6E8-F24B54DBE59C}" sibTransId="{FE0DC04E-8274-4DEF-A9DC-5CB406885B3A}"/>
    <dgm:cxn modelId="{CB696D2F-7829-4E61-BB9F-552F0B015BCA}" srcId="{0C933E1C-A2EB-4212-AF53-8C65F6FE823C}" destId="{2CCA1D76-3449-4963-80F5-3CF290650662}" srcOrd="0" destOrd="0" parTransId="{325879BD-8A9B-45B8-8A42-6E0DEA870EC3}" sibTransId="{64D155C6-F7C2-41E2-A8BF-D92BCCE2CF1D}"/>
    <dgm:cxn modelId="{9C43F42F-51A2-4DE8-A302-378E1583DA4E}" srcId="{0C933E1C-A2EB-4212-AF53-8C65F6FE823C}" destId="{27282E1E-F067-4B88-B653-9A2235EC74AE}" srcOrd="1" destOrd="0" parTransId="{78FC0AA6-546E-4311-AE5F-FBF516727CC1}" sibTransId="{23822A33-AB3D-4E02-A145-ED2933F4984A}"/>
    <dgm:cxn modelId="{BA932A30-7CF7-46F5-B241-8117143B0B98}" type="presOf" srcId="{0C933E1C-A2EB-4212-AF53-8C65F6FE823C}" destId="{385B6F51-C9A1-4BA4-B831-EDCE78DCB44A}" srcOrd="0" destOrd="0" presId="urn:microsoft.com/office/officeart/2005/8/layout/matrix3"/>
    <dgm:cxn modelId="{2F584552-364E-4C4C-9ACA-A2D96B4F4D1D}" type="presOf" srcId="{C95B2CAC-339F-4277-839C-C7D4434E1FA6}" destId="{9D993AEE-01B6-4A8E-AC9D-F722AE1A6388}" srcOrd="0" destOrd="0" presId="urn:microsoft.com/office/officeart/2005/8/layout/matrix3"/>
    <dgm:cxn modelId="{51D83B7A-6D48-4014-9E16-18BC318754E1}" srcId="{0C933E1C-A2EB-4212-AF53-8C65F6FE823C}" destId="{C95B2CAC-339F-4277-839C-C7D4434E1FA6}" srcOrd="2" destOrd="0" parTransId="{F67AC1C7-9EFF-4CAB-850A-34634F87860F}" sibTransId="{496E51C7-77B6-46DF-A74A-AFBB6DC8170A}"/>
    <dgm:cxn modelId="{D14BE399-3763-46A1-98B1-F19B650CD561}" type="presOf" srcId="{2CCA1D76-3449-4963-80F5-3CF290650662}" destId="{4A1F3F19-385D-404E-99B7-C874F64B5E82}" srcOrd="0" destOrd="0" presId="urn:microsoft.com/office/officeart/2005/8/layout/matrix3"/>
    <dgm:cxn modelId="{CA4D119E-4198-48EB-9323-06D5FB51B3C4}" type="presOf" srcId="{D8112357-6D95-4E01-99D7-42649E209AB5}" destId="{BB35469B-E2E3-4D80-90ED-F137D688E45A}" srcOrd="0" destOrd="0" presId="urn:microsoft.com/office/officeart/2005/8/layout/matrix3"/>
    <dgm:cxn modelId="{0F05EFD2-5A76-41AC-8D3A-6A7F3815D2CE}" type="presOf" srcId="{27282E1E-F067-4B88-B653-9A2235EC74AE}" destId="{1C58CBD1-B507-4BC8-BD66-18126AC61491}" srcOrd="0" destOrd="0" presId="urn:microsoft.com/office/officeart/2005/8/layout/matrix3"/>
    <dgm:cxn modelId="{E888C647-985C-4ADF-87E8-B3CC609BCF6D}" type="presParOf" srcId="{385B6F51-C9A1-4BA4-B831-EDCE78DCB44A}" destId="{A46486BE-8858-4523-AA4C-1CD81773AF1B}" srcOrd="0" destOrd="0" presId="urn:microsoft.com/office/officeart/2005/8/layout/matrix3"/>
    <dgm:cxn modelId="{20FE7C70-FE66-4C13-821C-B90A6EEA86FE}" type="presParOf" srcId="{385B6F51-C9A1-4BA4-B831-EDCE78DCB44A}" destId="{4A1F3F19-385D-404E-99B7-C874F64B5E82}" srcOrd="1" destOrd="0" presId="urn:microsoft.com/office/officeart/2005/8/layout/matrix3"/>
    <dgm:cxn modelId="{871D6619-BE74-4332-B796-B67B174CF3FA}" type="presParOf" srcId="{385B6F51-C9A1-4BA4-B831-EDCE78DCB44A}" destId="{1C58CBD1-B507-4BC8-BD66-18126AC61491}" srcOrd="2" destOrd="0" presId="urn:microsoft.com/office/officeart/2005/8/layout/matrix3"/>
    <dgm:cxn modelId="{1BD8F1FE-A378-4AA0-B387-B8AA5748A6D8}" type="presParOf" srcId="{385B6F51-C9A1-4BA4-B831-EDCE78DCB44A}" destId="{9D993AEE-01B6-4A8E-AC9D-F722AE1A6388}" srcOrd="3" destOrd="0" presId="urn:microsoft.com/office/officeart/2005/8/layout/matrix3"/>
    <dgm:cxn modelId="{E33F861E-9E02-4A9A-8067-1943A3B24338}" type="presParOf" srcId="{385B6F51-C9A1-4BA4-B831-EDCE78DCB44A}" destId="{BB35469B-E2E3-4D80-90ED-F137D688E45A}" srcOrd="4" destOrd="0" presId="urn:microsoft.com/office/officeart/2005/8/layout/matrix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4BA53E8-532B-4C69-9390-684847771513}" type="doc">
      <dgm:prSet loTypeId="urn:microsoft.com/office/officeart/2005/8/layout/architecture" loCatId="list" qsTypeId="urn:microsoft.com/office/officeart/2005/8/quickstyle/3d4" qsCatId="3D" csTypeId="urn:microsoft.com/office/officeart/2005/8/colors/accent0_2" csCatId="mainScheme"/>
      <dgm:spPr/>
      <dgm:t>
        <a:bodyPr/>
        <a:lstStyle/>
        <a:p>
          <a:endParaRPr lang="en-IN"/>
        </a:p>
      </dgm:t>
    </dgm:pt>
    <dgm:pt modelId="{5A7EB9FD-4BB0-4371-9E4F-179397BD5772}">
      <dgm:prSet/>
      <dgm:spPr/>
      <dgm:t>
        <a:bodyPr/>
        <a:lstStyle/>
        <a:p>
          <a:r>
            <a:rPr lang="en-IN" baseline="0" dirty="0"/>
            <a:t>Literature survey</a:t>
          </a:r>
          <a:endParaRPr lang="en-IN" dirty="0"/>
        </a:p>
      </dgm:t>
    </dgm:pt>
    <dgm:pt modelId="{4CCE334E-7A25-4F5F-815D-BDD5C769F97D}" type="parTrans" cxnId="{BB44D6F4-2448-4687-8C20-A262F6FC51BF}">
      <dgm:prSet/>
      <dgm:spPr/>
      <dgm:t>
        <a:bodyPr/>
        <a:lstStyle/>
        <a:p>
          <a:endParaRPr lang="en-IN"/>
        </a:p>
      </dgm:t>
    </dgm:pt>
    <dgm:pt modelId="{7E8C9166-33D2-4D25-B7BB-0B10F52A8F8B}" type="sibTrans" cxnId="{BB44D6F4-2448-4687-8C20-A262F6FC51BF}">
      <dgm:prSet/>
      <dgm:spPr/>
      <dgm:t>
        <a:bodyPr/>
        <a:lstStyle/>
        <a:p>
          <a:endParaRPr lang="en-IN"/>
        </a:p>
      </dgm:t>
    </dgm:pt>
    <dgm:pt modelId="{CF4A728E-8FB4-4F4C-B85E-45BBD2A060F4}" type="pres">
      <dgm:prSet presAssocID="{24BA53E8-532B-4C69-9390-684847771513}" presName="Name0" presStyleCnt="0">
        <dgm:presLayoutVars>
          <dgm:chPref val="1"/>
          <dgm:dir/>
          <dgm:animOne val="branch"/>
          <dgm:animLvl val="lvl"/>
          <dgm:resizeHandles/>
        </dgm:presLayoutVars>
      </dgm:prSet>
      <dgm:spPr/>
    </dgm:pt>
    <dgm:pt modelId="{CC970213-6F06-4D44-86D6-18AD7FF65FD7}" type="pres">
      <dgm:prSet presAssocID="{5A7EB9FD-4BB0-4371-9E4F-179397BD5772}" presName="vertOne" presStyleCnt="0"/>
      <dgm:spPr/>
    </dgm:pt>
    <dgm:pt modelId="{DBE679ED-88BA-4FDF-90C1-BC899B2EA3C2}" type="pres">
      <dgm:prSet presAssocID="{5A7EB9FD-4BB0-4371-9E4F-179397BD5772}" presName="txOne" presStyleLbl="node0" presStyleIdx="0" presStyleCnt="1">
        <dgm:presLayoutVars>
          <dgm:chPref val="3"/>
        </dgm:presLayoutVars>
      </dgm:prSet>
      <dgm:spPr/>
    </dgm:pt>
    <dgm:pt modelId="{4F641B5D-4D1B-4828-81FC-91DB382B9B5F}" type="pres">
      <dgm:prSet presAssocID="{5A7EB9FD-4BB0-4371-9E4F-179397BD5772}" presName="horzOne" presStyleCnt="0"/>
      <dgm:spPr/>
    </dgm:pt>
  </dgm:ptLst>
  <dgm:cxnLst>
    <dgm:cxn modelId="{22B7AD7B-C48A-461D-B516-117EACC4C7BB}" type="presOf" srcId="{24BA53E8-532B-4C69-9390-684847771513}" destId="{CF4A728E-8FB4-4F4C-B85E-45BBD2A060F4}" srcOrd="0" destOrd="0" presId="urn:microsoft.com/office/officeart/2005/8/layout/architecture"/>
    <dgm:cxn modelId="{C5522FC2-7276-48C0-89C4-D6ADD883C3A9}" type="presOf" srcId="{5A7EB9FD-4BB0-4371-9E4F-179397BD5772}" destId="{DBE679ED-88BA-4FDF-90C1-BC899B2EA3C2}" srcOrd="0" destOrd="0" presId="urn:microsoft.com/office/officeart/2005/8/layout/architecture"/>
    <dgm:cxn modelId="{BB44D6F4-2448-4687-8C20-A262F6FC51BF}" srcId="{24BA53E8-532B-4C69-9390-684847771513}" destId="{5A7EB9FD-4BB0-4371-9E4F-179397BD5772}" srcOrd="0" destOrd="0" parTransId="{4CCE334E-7A25-4F5F-815D-BDD5C769F97D}" sibTransId="{7E8C9166-33D2-4D25-B7BB-0B10F52A8F8B}"/>
    <dgm:cxn modelId="{3FDCF49B-AB1E-4C31-954F-27FEC79276E6}" type="presParOf" srcId="{CF4A728E-8FB4-4F4C-B85E-45BBD2A060F4}" destId="{CC970213-6F06-4D44-86D6-18AD7FF65FD7}" srcOrd="0" destOrd="0" presId="urn:microsoft.com/office/officeart/2005/8/layout/architecture"/>
    <dgm:cxn modelId="{52C9FA59-0C05-4973-A8F3-21C0E5A8461B}" type="presParOf" srcId="{CC970213-6F06-4D44-86D6-18AD7FF65FD7}" destId="{DBE679ED-88BA-4FDF-90C1-BC899B2EA3C2}" srcOrd="0" destOrd="0" presId="urn:microsoft.com/office/officeart/2005/8/layout/architecture"/>
    <dgm:cxn modelId="{3DD80304-AF56-4782-B38D-3792A1D6E26B}" type="presParOf" srcId="{CC970213-6F06-4D44-86D6-18AD7FF65FD7}" destId="{4F641B5D-4D1B-4828-81FC-91DB382B9B5F}"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B6217-E20F-4890-A874-C0B7310946F3}">
      <dsp:nvSpPr>
        <dsp:cNvPr id="0" name=""/>
        <dsp:cNvSpPr/>
      </dsp:nvSpPr>
      <dsp:spPr>
        <a:xfrm>
          <a:off x="0" y="26361"/>
          <a:ext cx="7315200" cy="289575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baseline="0" dirty="0"/>
            <a:t>SmartFlow: Integrated Emergency Vehicle Detection and Traffic Rule Monitoring System</a:t>
          </a:r>
          <a:endParaRPr lang="en-IN" sz="4500" kern="1200" dirty="0"/>
        </a:p>
      </dsp:txBody>
      <dsp:txXfrm>
        <a:off x="141359" y="167720"/>
        <a:ext cx="7032482" cy="26130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FB165-079B-4E9D-9E37-FB095B0E6238}">
      <dsp:nvSpPr>
        <dsp:cNvPr id="0" name=""/>
        <dsp:cNvSpPr/>
      </dsp:nvSpPr>
      <dsp:spPr>
        <a:xfrm>
          <a:off x="0" y="0"/>
          <a:ext cx="10364451" cy="1596177"/>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baseline="0" dirty="0"/>
            <a:t>Literature survey</a:t>
          </a:r>
          <a:endParaRPr lang="en-IN" sz="6500" kern="1200" dirty="0"/>
        </a:p>
      </dsp:txBody>
      <dsp:txXfrm>
        <a:off x="46750" y="46750"/>
        <a:ext cx="10270951" cy="150267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42DC3-DA42-4FC9-9670-B42F7F097D0C}">
      <dsp:nvSpPr>
        <dsp:cNvPr id="0" name=""/>
        <dsp:cNvSpPr/>
      </dsp:nvSpPr>
      <dsp:spPr>
        <a:xfrm>
          <a:off x="0" y="0"/>
          <a:ext cx="10364451" cy="1596177"/>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baseline="0" dirty="0"/>
            <a:t>Literature survey</a:t>
          </a:r>
          <a:endParaRPr lang="en-IN" sz="6500" kern="1200" dirty="0"/>
        </a:p>
      </dsp:txBody>
      <dsp:txXfrm>
        <a:off x="46750" y="46750"/>
        <a:ext cx="10270951" cy="150267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AB032-4B5E-4523-B800-66B51ACEC670}">
      <dsp:nvSpPr>
        <dsp:cNvPr id="0" name=""/>
        <dsp:cNvSpPr/>
      </dsp:nvSpPr>
      <dsp:spPr>
        <a:xfrm>
          <a:off x="0" y="0"/>
          <a:ext cx="10364451" cy="1596177"/>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dirty="0"/>
            <a:t>Gaps Identified</a:t>
          </a:r>
          <a:endParaRPr lang="en-IN" sz="6500" kern="1200" dirty="0"/>
        </a:p>
      </dsp:txBody>
      <dsp:txXfrm>
        <a:off x="46750" y="46750"/>
        <a:ext cx="10270951" cy="150267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B9D30-6F09-47F7-8947-89B06E12FC54}">
      <dsp:nvSpPr>
        <dsp:cNvPr id="0" name=""/>
        <dsp:cNvSpPr/>
      </dsp:nvSpPr>
      <dsp:spPr>
        <a:xfrm rot="16200000">
          <a:off x="-483657" y="486156"/>
          <a:ext cx="3424107" cy="2451793"/>
        </a:xfrm>
        <a:prstGeom prst="flowChartManualOperation">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0" tIns="0" rIns="169881" bIns="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Dealing with traffic is common among all the papers mentioned.</a:t>
          </a:r>
          <a:endParaRPr lang="en-IN" sz="2700" kern="1200" dirty="0"/>
        </a:p>
      </dsp:txBody>
      <dsp:txXfrm rot="5400000">
        <a:off x="2500" y="684820"/>
        <a:ext cx="2451793" cy="2054465"/>
      </dsp:txXfrm>
    </dsp:sp>
    <dsp:sp modelId="{B790FA07-685E-4008-A2B7-A5C7813FCD6D}">
      <dsp:nvSpPr>
        <dsp:cNvPr id="0" name=""/>
        <dsp:cNvSpPr/>
      </dsp:nvSpPr>
      <dsp:spPr>
        <a:xfrm rot="16200000">
          <a:off x="2152020" y="486156"/>
          <a:ext cx="3424107" cy="2451793"/>
        </a:xfrm>
        <a:prstGeom prst="flowChartManualOperation">
          <a:avLst/>
        </a:prstGeom>
        <a:gradFill rotWithShape="0">
          <a:gsLst>
            <a:gs pos="0">
              <a:schemeClr val="accent2">
                <a:hueOff val="-786981"/>
                <a:satOff val="-7177"/>
                <a:lumOff val="-1307"/>
                <a:alphaOff val="0"/>
                <a:tint val="94000"/>
                <a:satMod val="100000"/>
                <a:lumMod val="108000"/>
              </a:schemeClr>
            </a:gs>
            <a:gs pos="50000">
              <a:schemeClr val="accent2">
                <a:hueOff val="-786981"/>
                <a:satOff val="-7177"/>
                <a:lumOff val="-1307"/>
                <a:alphaOff val="0"/>
                <a:tint val="98000"/>
                <a:shade val="100000"/>
                <a:satMod val="100000"/>
                <a:lumMod val="100000"/>
              </a:schemeClr>
            </a:gs>
            <a:gs pos="100000">
              <a:schemeClr val="accent2">
                <a:hueOff val="-786981"/>
                <a:satOff val="-7177"/>
                <a:lumOff val="-1307"/>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0" tIns="0" rIns="169881" bIns="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Using camera module reduce the congestion. </a:t>
          </a:r>
          <a:endParaRPr lang="en-IN" sz="2700" kern="1200" dirty="0"/>
        </a:p>
      </dsp:txBody>
      <dsp:txXfrm rot="5400000">
        <a:off x="2638177" y="684820"/>
        <a:ext cx="2451793" cy="2054465"/>
      </dsp:txXfrm>
    </dsp:sp>
    <dsp:sp modelId="{F35F58DC-B0BA-4DDE-BCF8-0DBB4854015C}">
      <dsp:nvSpPr>
        <dsp:cNvPr id="0" name=""/>
        <dsp:cNvSpPr/>
      </dsp:nvSpPr>
      <dsp:spPr>
        <a:xfrm rot="16200000">
          <a:off x="4787698" y="486156"/>
          <a:ext cx="3424107" cy="2451793"/>
        </a:xfrm>
        <a:prstGeom prst="flowChartManualOperation">
          <a:avLst/>
        </a:prstGeom>
        <a:gradFill rotWithShape="0">
          <a:gsLst>
            <a:gs pos="0">
              <a:schemeClr val="accent2">
                <a:hueOff val="-1573962"/>
                <a:satOff val="-14354"/>
                <a:lumOff val="-2615"/>
                <a:alphaOff val="0"/>
                <a:tint val="94000"/>
                <a:satMod val="100000"/>
                <a:lumMod val="108000"/>
              </a:schemeClr>
            </a:gs>
            <a:gs pos="50000">
              <a:schemeClr val="accent2">
                <a:hueOff val="-1573962"/>
                <a:satOff val="-14354"/>
                <a:lumOff val="-2615"/>
                <a:alphaOff val="0"/>
                <a:tint val="98000"/>
                <a:shade val="100000"/>
                <a:satMod val="100000"/>
                <a:lumMod val="100000"/>
              </a:schemeClr>
            </a:gs>
            <a:gs pos="100000">
              <a:schemeClr val="accent2">
                <a:hueOff val="-1573962"/>
                <a:satOff val="-14354"/>
                <a:lumOff val="-2615"/>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0" tIns="0" rIns="169881" bIns="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Implementing emergency mode in traffic control.</a:t>
          </a:r>
          <a:endParaRPr lang="en-IN" sz="2700" kern="1200" dirty="0"/>
        </a:p>
      </dsp:txBody>
      <dsp:txXfrm rot="5400000">
        <a:off x="5273855" y="684820"/>
        <a:ext cx="2451793" cy="2054465"/>
      </dsp:txXfrm>
    </dsp:sp>
    <dsp:sp modelId="{26854FD0-DC24-4C9C-BD25-B791B5FE39C0}">
      <dsp:nvSpPr>
        <dsp:cNvPr id="0" name=""/>
        <dsp:cNvSpPr/>
      </dsp:nvSpPr>
      <dsp:spPr>
        <a:xfrm rot="16200000">
          <a:off x="7423376" y="486156"/>
          <a:ext cx="3424107" cy="2451793"/>
        </a:xfrm>
        <a:prstGeom prst="flowChartManualOperation">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0" tIns="0" rIns="169881" bIns="0" numCol="1" spcCol="1270" anchor="ctr" anchorCtr="0">
          <a:noAutofit/>
        </a:bodyPr>
        <a:lstStyle/>
        <a:p>
          <a:pPr marL="0" lvl="0" indent="0" algn="ctr" defTabSz="1200150">
            <a:lnSpc>
              <a:spcPct val="90000"/>
            </a:lnSpc>
            <a:spcBef>
              <a:spcPct val="0"/>
            </a:spcBef>
            <a:spcAft>
              <a:spcPct val="35000"/>
            </a:spcAft>
            <a:buNone/>
          </a:pPr>
          <a:r>
            <a:rPr lang="en-US" sz="2700" kern="1200" baseline="0"/>
            <a:t>System detect the vehicle violating the traffic rules.</a:t>
          </a:r>
          <a:endParaRPr lang="en-IN" sz="2700" kern="1200"/>
        </a:p>
      </dsp:txBody>
      <dsp:txXfrm rot="5400000">
        <a:off x="7909533" y="684820"/>
        <a:ext cx="2451793" cy="205446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2E8A0-9E06-4B71-B53B-F38950FCCD0E}">
      <dsp:nvSpPr>
        <dsp:cNvPr id="0" name=""/>
        <dsp:cNvSpPr/>
      </dsp:nvSpPr>
      <dsp:spPr>
        <a:xfrm>
          <a:off x="0" y="56601"/>
          <a:ext cx="10364451" cy="148297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dirty="0"/>
            <a:t>Implementation</a:t>
          </a:r>
          <a:endParaRPr lang="en-IN" sz="6500" kern="1200" dirty="0"/>
        </a:p>
      </dsp:txBody>
      <dsp:txXfrm>
        <a:off x="72393" y="128994"/>
        <a:ext cx="10219665" cy="133818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522C0-F301-4A78-B879-C247150D378C}">
      <dsp:nvSpPr>
        <dsp:cNvPr id="0" name=""/>
        <dsp:cNvSpPr/>
      </dsp:nvSpPr>
      <dsp:spPr>
        <a:xfrm rot="10800000">
          <a:off x="2591967" y="0"/>
          <a:ext cx="6891944" cy="3424107"/>
        </a:xfrm>
        <a:prstGeom prst="homePlate">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09936" tIns="171450" rIns="320040" bIns="171450" numCol="1" spcCol="1270" anchor="t" anchorCtr="0">
          <a:noAutofit/>
        </a:bodyPr>
        <a:lstStyle/>
        <a:p>
          <a:pPr marL="0" lvl="0" indent="0" algn="l" defTabSz="2000250">
            <a:lnSpc>
              <a:spcPct val="90000"/>
            </a:lnSpc>
            <a:spcBef>
              <a:spcPct val="0"/>
            </a:spcBef>
            <a:spcAft>
              <a:spcPct val="35000"/>
            </a:spcAft>
            <a:buNone/>
          </a:pPr>
          <a:r>
            <a:rPr lang="en-US" sz="4500" b="1" kern="1200" baseline="0"/>
            <a:t>Image Processing </a:t>
          </a:r>
          <a:endParaRPr lang="en-IN" sz="4500" kern="1200"/>
        </a:p>
        <a:p>
          <a:pPr marL="285750" lvl="1" indent="-285750" algn="l" defTabSz="1555750">
            <a:lnSpc>
              <a:spcPct val="90000"/>
            </a:lnSpc>
            <a:spcBef>
              <a:spcPct val="0"/>
            </a:spcBef>
            <a:spcAft>
              <a:spcPct val="15000"/>
            </a:spcAft>
            <a:buChar char="•"/>
          </a:pPr>
          <a:r>
            <a:rPr lang="en-US" sz="3500" b="1" kern="1200" baseline="0" dirty="0"/>
            <a:t>Utilize </a:t>
          </a:r>
          <a:r>
            <a:rPr lang="en-US" sz="3500" b="1" kern="1200" baseline="0" dirty="0" err="1"/>
            <a:t>opencv</a:t>
          </a:r>
          <a:r>
            <a:rPr lang="en-US" sz="3500" b="1" kern="1200" baseline="0" dirty="0"/>
            <a:t> for image  processing task</a:t>
          </a:r>
          <a:endParaRPr lang="en-IN" sz="3500" kern="1200" dirty="0"/>
        </a:p>
        <a:p>
          <a:pPr marL="285750" lvl="1" indent="-285750" algn="l" defTabSz="1555750">
            <a:lnSpc>
              <a:spcPct val="90000"/>
            </a:lnSpc>
            <a:spcBef>
              <a:spcPct val="0"/>
            </a:spcBef>
            <a:spcAft>
              <a:spcPct val="15000"/>
            </a:spcAft>
            <a:buChar char="•"/>
          </a:pPr>
          <a:r>
            <a:rPr lang="en-US" sz="3500" b="1" kern="1200" baseline="0" dirty="0"/>
            <a:t>Capture image using esp-32 cam</a:t>
          </a:r>
          <a:endParaRPr lang="en-IN" sz="3500" kern="1200" dirty="0"/>
        </a:p>
      </dsp:txBody>
      <dsp:txXfrm rot="10800000">
        <a:off x="3447994" y="0"/>
        <a:ext cx="6035917" cy="3424107"/>
      </dsp:txXfrm>
    </dsp:sp>
    <dsp:sp modelId="{13780F07-0206-4F46-A10F-CFDF54AF16FB}">
      <dsp:nvSpPr>
        <dsp:cNvPr id="0" name=""/>
        <dsp:cNvSpPr/>
      </dsp:nvSpPr>
      <dsp:spPr>
        <a:xfrm>
          <a:off x="879914" y="0"/>
          <a:ext cx="3424107" cy="3424107"/>
        </a:xfrm>
        <a:prstGeom prst="ellipse">
          <a:avLst/>
        </a:prstGeom>
        <a:blipFill>
          <a:blip xmlns:r="http://schemas.openxmlformats.org/officeDocument/2006/relationships" r:embed="rId1"/>
          <a:srcRect/>
          <a:stretch>
            <a:fillRect/>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2E8A0-9E06-4B71-B53B-F38950FCCD0E}">
      <dsp:nvSpPr>
        <dsp:cNvPr id="0" name=""/>
        <dsp:cNvSpPr/>
      </dsp:nvSpPr>
      <dsp:spPr>
        <a:xfrm>
          <a:off x="0" y="56601"/>
          <a:ext cx="10364451" cy="148297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dirty="0"/>
            <a:t>Implementation</a:t>
          </a:r>
          <a:endParaRPr lang="en-IN" sz="6500" kern="1200" dirty="0"/>
        </a:p>
      </dsp:txBody>
      <dsp:txXfrm>
        <a:off x="72393" y="128994"/>
        <a:ext cx="10219665" cy="133818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2E6A2-E3E3-48C5-B39D-E8B97FA4A090}">
      <dsp:nvSpPr>
        <dsp:cNvPr id="0" name=""/>
        <dsp:cNvSpPr/>
      </dsp:nvSpPr>
      <dsp:spPr>
        <a:xfrm rot="10800000">
          <a:off x="2591967" y="0"/>
          <a:ext cx="6891944" cy="3424107"/>
        </a:xfrm>
        <a:prstGeom prst="homePlate">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09936" tIns="140970" rIns="263144" bIns="140970" numCol="1" spcCol="1270" anchor="t" anchorCtr="0">
          <a:noAutofit/>
        </a:bodyPr>
        <a:lstStyle/>
        <a:p>
          <a:pPr marL="0" lvl="0" indent="0" algn="l" defTabSz="1644650">
            <a:lnSpc>
              <a:spcPct val="90000"/>
            </a:lnSpc>
            <a:spcBef>
              <a:spcPct val="0"/>
            </a:spcBef>
            <a:spcAft>
              <a:spcPct val="35000"/>
            </a:spcAft>
            <a:buNone/>
          </a:pPr>
          <a:r>
            <a:rPr lang="en-US" sz="3700" b="1" kern="1200" baseline="0"/>
            <a:t>Vehicle Detection</a:t>
          </a:r>
          <a:endParaRPr lang="en-IN" sz="3700" kern="1200"/>
        </a:p>
        <a:p>
          <a:pPr marL="285750" lvl="1" indent="-285750" algn="l" defTabSz="1289050">
            <a:lnSpc>
              <a:spcPct val="90000"/>
            </a:lnSpc>
            <a:spcBef>
              <a:spcPct val="0"/>
            </a:spcBef>
            <a:spcAft>
              <a:spcPct val="15000"/>
            </a:spcAft>
            <a:buChar char="•"/>
          </a:pPr>
          <a:r>
            <a:rPr lang="en-US" sz="2900" kern="1200" baseline="0"/>
            <a:t>YOLO object detection model capable of recognizing various types of vehicles</a:t>
          </a:r>
          <a:endParaRPr lang="en-IN" sz="2900" kern="1200"/>
        </a:p>
        <a:p>
          <a:pPr marL="285750" lvl="1" indent="-285750" algn="l" defTabSz="1289050">
            <a:lnSpc>
              <a:spcPct val="90000"/>
            </a:lnSpc>
            <a:spcBef>
              <a:spcPct val="0"/>
            </a:spcBef>
            <a:spcAft>
              <a:spcPct val="15000"/>
            </a:spcAft>
            <a:buChar char="•"/>
          </a:pPr>
          <a:r>
            <a:rPr lang="en-US" sz="2900" kern="1200" baseline="0" dirty="0"/>
            <a:t>Use this vehicle count data to estimate green delay </a:t>
          </a:r>
          <a:endParaRPr lang="en-IN" sz="2900" kern="1200" dirty="0"/>
        </a:p>
      </dsp:txBody>
      <dsp:txXfrm rot="10800000">
        <a:off x="3447994" y="0"/>
        <a:ext cx="6035917" cy="3424107"/>
      </dsp:txXfrm>
    </dsp:sp>
    <dsp:sp modelId="{84AC7E9F-63EE-47C6-8E48-EAC75F6BA6C3}">
      <dsp:nvSpPr>
        <dsp:cNvPr id="0" name=""/>
        <dsp:cNvSpPr/>
      </dsp:nvSpPr>
      <dsp:spPr>
        <a:xfrm>
          <a:off x="879914" y="0"/>
          <a:ext cx="3424107" cy="3424107"/>
        </a:xfrm>
        <a:prstGeom prst="ellipse">
          <a:avLst/>
        </a:prstGeom>
        <a:blipFill>
          <a:blip xmlns:r="http://schemas.openxmlformats.org/officeDocument/2006/relationships" r:embed="rId1"/>
          <a:srcRect/>
          <a:stretch>
            <a:fillRect l="-25000" r="-25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2E8A0-9E06-4B71-B53B-F38950FCCD0E}">
      <dsp:nvSpPr>
        <dsp:cNvPr id="0" name=""/>
        <dsp:cNvSpPr/>
      </dsp:nvSpPr>
      <dsp:spPr>
        <a:xfrm>
          <a:off x="0" y="56601"/>
          <a:ext cx="10364451" cy="148297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dirty="0"/>
            <a:t>Implementation</a:t>
          </a:r>
          <a:endParaRPr lang="en-IN" sz="6500" kern="1200" dirty="0"/>
        </a:p>
      </dsp:txBody>
      <dsp:txXfrm>
        <a:off x="72393" y="128994"/>
        <a:ext cx="10219665" cy="133818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8D5A2-3204-4781-B622-7D6ED3ED9248}">
      <dsp:nvSpPr>
        <dsp:cNvPr id="0" name=""/>
        <dsp:cNvSpPr/>
      </dsp:nvSpPr>
      <dsp:spPr>
        <a:xfrm rot="10800000">
          <a:off x="2591967" y="0"/>
          <a:ext cx="6891944" cy="3424107"/>
        </a:xfrm>
        <a:prstGeom prst="homePlate">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09936" tIns="148590" rIns="277368" bIns="148590" numCol="1" spcCol="1270" anchor="t" anchorCtr="0">
          <a:noAutofit/>
        </a:bodyPr>
        <a:lstStyle/>
        <a:p>
          <a:pPr marL="0" lvl="0" indent="0" algn="l" defTabSz="1733550">
            <a:lnSpc>
              <a:spcPct val="90000"/>
            </a:lnSpc>
            <a:spcBef>
              <a:spcPct val="0"/>
            </a:spcBef>
            <a:spcAft>
              <a:spcPct val="35000"/>
            </a:spcAft>
            <a:buNone/>
          </a:pPr>
          <a:r>
            <a:rPr lang="en-US" sz="3900" b="1" kern="1200" baseline="0" dirty="0"/>
            <a:t>Emergency Vehicle Detection</a:t>
          </a:r>
          <a:endParaRPr lang="en-IN" sz="3900" kern="1200" dirty="0"/>
        </a:p>
        <a:p>
          <a:pPr marL="285750" lvl="1" indent="-285750" algn="l" defTabSz="1333500">
            <a:lnSpc>
              <a:spcPct val="90000"/>
            </a:lnSpc>
            <a:spcBef>
              <a:spcPct val="0"/>
            </a:spcBef>
            <a:spcAft>
              <a:spcPct val="15000"/>
            </a:spcAft>
            <a:buChar char="•"/>
          </a:pPr>
          <a:r>
            <a:rPr lang="en-US" sz="3000" kern="1200" baseline="0" dirty="0"/>
            <a:t>Emergency vehicle detection using RFID </a:t>
          </a:r>
          <a:endParaRPr lang="en-IN" sz="3000" kern="1200" dirty="0"/>
        </a:p>
        <a:p>
          <a:pPr marL="285750" lvl="1" indent="-285750" algn="l" defTabSz="1333500">
            <a:lnSpc>
              <a:spcPct val="90000"/>
            </a:lnSpc>
            <a:spcBef>
              <a:spcPct val="0"/>
            </a:spcBef>
            <a:spcAft>
              <a:spcPct val="15000"/>
            </a:spcAft>
            <a:buChar char="•"/>
          </a:pPr>
          <a:r>
            <a:rPr lang="en-US" sz="3000" kern="1200" baseline="0" dirty="0"/>
            <a:t>Triggering actions such as changing traffic signals or notifying authorities</a:t>
          </a:r>
          <a:endParaRPr lang="en-IN" sz="3000" kern="1200" dirty="0"/>
        </a:p>
      </dsp:txBody>
      <dsp:txXfrm rot="10800000">
        <a:off x="3447994" y="0"/>
        <a:ext cx="6035917" cy="3424107"/>
      </dsp:txXfrm>
    </dsp:sp>
    <dsp:sp modelId="{E8C48E10-CE8C-4FAC-9152-D434414317DD}">
      <dsp:nvSpPr>
        <dsp:cNvPr id="0" name=""/>
        <dsp:cNvSpPr/>
      </dsp:nvSpPr>
      <dsp:spPr>
        <a:xfrm>
          <a:off x="879914" y="0"/>
          <a:ext cx="3424107" cy="3424107"/>
        </a:xfrm>
        <a:prstGeom prst="ellipse">
          <a:avLst/>
        </a:prstGeom>
        <a:blipFill>
          <a:blip xmlns:r="http://schemas.openxmlformats.org/officeDocument/2006/relationships" r:embed="rId1"/>
          <a:srcRect/>
          <a:stretch>
            <a:fillRect l="-9000" r="-9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337FA-0950-48F6-BD73-E7B31F32EC29}">
      <dsp:nvSpPr>
        <dsp:cNvPr id="0" name=""/>
        <dsp:cNvSpPr/>
      </dsp:nvSpPr>
      <dsp:spPr>
        <a:xfrm>
          <a:off x="0" y="0"/>
          <a:ext cx="3489649" cy="405881"/>
        </a:xfrm>
        <a:prstGeom prst="rect">
          <a:avLst/>
        </a:prstGeom>
        <a:solidFill>
          <a:schemeClr val="dk2">
            <a:shade val="80000"/>
            <a:hueOff val="0"/>
            <a:satOff val="0"/>
            <a:lumOff val="0"/>
            <a:alphaOff val="0"/>
          </a:schemeClr>
        </a:solidFill>
        <a:ln>
          <a:noFill/>
        </a:ln>
        <a:effectLst/>
        <a:scene3d>
          <a:camera prst="orthographicFront"/>
          <a:lightRig rig="chilly" dir="t"/>
        </a:scene3d>
        <a:sp3d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Presented By:</a:t>
          </a:r>
          <a:endParaRPr lang="en-IN" sz="2000" kern="1200" dirty="0"/>
        </a:p>
      </dsp:txBody>
      <dsp:txXfrm>
        <a:off x="0" y="0"/>
        <a:ext cx="3489649" cy="405881"/>
      </dsp:txXfrm>
    </dsp:sp>
    <dsp:sp modelId="{8D0BDE44-DC7E-4D03-A1AE-C4D1E39808A3}">
      <dsp:nvSpPr>
        <dsp:cNvPr id="0" name=""/>
        <dsp:cNvSpPr/>
      </dsp:nvSpPr>
      <dsp:spPr>
        <a:xfrm>
          <a:off x="0" y="405881"/>
          <a:ext cx="1744824" cy="852351"/>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Komal S Kallanagoudar</a:t>
          </a:r>
          <a:endParaRPr lang="en-IN" sz="2000" kern="1200" dirty="0"/>
        </a:p>
      </dsp:txBody>
      <dsp:txXfrm>
        <a:off x="0" y="405881"/>
        <a:ext cx="1744824" cy="852351"/>
      </dsp:txXfrm>
    </dsp:sp>
    <dsp:sp modelId="{924A6FB3-5D1E-436D-A583-C2BE00D18060}">
      <dsp:nvSpPr>
        <dsp:cNvPr id="0" name=""/>
        <dsp:cNvSpPr/>
      </dsp:nvSpPr>
      <dsp:spPr>
        <a:xfrm>
          <a:off x="1744824" y="405881"/>
          <a:ext cx="1744824" cy="852351"/>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1MS22MC016</a:t>
          </a:r>
          <a:endParaRPr lang="en-IN" sz="2000" kern="1200" dirty="0"/>
        </a:p>
      </dsp:txBody>
      <dsp:txXfrm>
        <a:off x="1744824" y="405881"/>
        <a:ext cx="1744824" cy="852351"/>
      </dsp:txXfrm>
    </dsp:sp>
    <dsp:sp modelId="{5AD81F74-75DA-46DD-9422-8512315F2537}">
      <dsp:nvSpPr>
        <dsp:cNvPr id="0" name=""/>
        <dsp:cNvSpPr/>
      </dsp:nvSpPr>
      <dsp:spPr>
        <a:xfrm>
          <a:off x="0" y="1258233"/>
          <a:ext cx="3489649" cy="94705"/>
        </a:xfrm>
        <a:prstGeom prst="rect">
          <a:avLst/>
        </a:prstGeom>
        <a:solidFill>
          <a:schemeClr val="dk2">
            <a:shade val="80000"/>
            <a:hueOff val="0"/>
            <a:satOff val="0"/>
            <a:lumOff val="0"/>
            <a:alphaOff val="0"/>
          </a:schemeClr>
        </a:solidFill>
        <a:ln>
          <a:noFill/>
        </a:ln>
        <a:effectLst/>
        <a:scene3d>
          <a:camera prst="orthographicFront"/>
          <a:lightRig rig="chilly" dir="t"/>
        </a:scene3d>
        <a:sp3d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CF532-A4DC-463C-845D-9E114F48181B}">
      <dsp:nvSpPr>
        <dsp:cNvPr id="0" name=""/>
        <dsp:cNvSpPr/>
      </dsp:nvSpPr>
      <dsp:spPr>
        <a:xfrm>
          <a:off x="0" y="56601"/>
          <a:ext cx="10364451" cy="1482974"/>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baseline="0" dirty="0"/>
            <a:t>Results and Discussion</a:t>
          </a:r>
          <a:endParaRPr lang="en-IN" sz="6500" kern="1200" dirty="0"/>
        </a:p>
      </dsp:txBody>
      <dsp:txXfrm>
        <a:off x="72393" y="128994"/>
        <a:ext cx="10219665" cy="133818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41A46-3C82-4C3B-8C46-FDD6FD2F41BC}">
      <dsp:nvSpPr>
        <dsp:cNvPr id="0" name=""/>
        <dsp:cNvSpPr/>
      </dsp:nvSpPr>
      <dsp:spPr>
        <a:xfrm rot="603676">
          <a:off x="3830151" y="2042187"/>
          <a:ext cx="2454936" cy="37617"/>
        </a:xfrm>
        <a:custGeom>
          <a:avLst/>
          <a:gdLst/>
          <a:ahLst/>
          <a:cxnLst/>
          <a:rect l="0" t="0" r="0" b="0"/>
          <a:pathLst>
            <a:path>
              <a:moveTo>
                <a:pt x="0" y="18808"/>
              </a:moveTo>
              <a:lnTo>
                <a:pt x="2454936" y="18808"/>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54B2176-0945-4A33-9CC4-2373821C5333}">
      <dsp:nvSpPr>
        <dsp:cNvPr id="0" name=""/>
        <dsp:cNvSpPr/>
      </dsp:nvSpPr>
      <dsp:spPr>
        <a:xfrm rot="21000973">
          <a:off x="3826747" y="1304717"/>
          <a:ext cx="2942653" cy="37617"/>
        </a:xfrm>
        <a:custGeom>
          <a:avLst/>
          <a:gdLst/>
          <a:ahLst/>
          <a:cxnLst/>
          <a:rect l="0" t="0" r="0" b="0"/>
          <a:pathLst>
            <a:path>
              <a:moveTo>
                <a:pt x="0" y="18808"/>
              </a:moveTo>
              <a:lnTo>
                <a:pt x="2942653" y="18808"/>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8EA608D-96CD-4866-BC1F-6C547A62CA93}">
      <dsp:nvSpPr>
        <dsp:cNvPr id="0" name=""/>
        <dsp:cNvSpPr/>
      </dsp:nvSpPr>
      <dsp:spPr>
        <a:xfrm>
          <a:off x="637779" y="2"/>
          <a:ext cx="4906384" cy="3424101"/>
        </a:xfrm>
        <a:prstGeom prst="ellipse">
          <a:avLst/>
        </a:prstGeom>
        <a:blipFill>
          <a:blip xmlns:r="http://schemas.openxmlformats.org/officeDocument/2006/relationships" r:embed="rId1"/>
          <a:srcRect/>
          <a:stretch>
            <a:fillRect t="-5000" b="-5000"/>
          </a:stretch>
        </a:blip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BFF82B5-9C05-4358-B8DD-77F853AC8CB3}">
      <dsp:nvSpPr>
        <dsp:cNvPr id="0" name=""/>
        <dsp:cNvSpPr/>
      </dsp:nvSpPr>
      <dsp:spPr>
        <a:xfrm>
          <a:off x="6448612" y="226131"/>
          <a:ext cx="3915213" cy="1100504"/>
        </a:xfrm>
        <a:prstGeom prst="ellipse">
          <a:avLst/>
        </a:prstGeom>
        <a:gradFill rotWithShape="0">
          <a:gsLst>
            <a:gs pos="0">
              <a:schemeClr val="accent2">
                <a:hueOff val="-1180472"/>
                <a:satOff val="-10766"/>
                <a:lumOff val="-1961"/>
                <a:alphaOff val="0"/>
                <a:tint val="94000"/>
                <a:satMod val="100000"/>
                <a:lumMod val="108000"/>
              </a:schemeClr>
            </a:gs>
            <a:gs pos="50000">
              <a:schemeClr val="accent2">
                <a:hueOff val="-1180472"/>
                <a:satOff val="-10766"/>
                <a:lumOff val="-1961"/>
                <a:alphaOff val="0"/>
                <a:tint val="98000"/>
                <a:shade val="100000"/>
                <a:satMod val="100000"/>
                <a:lumMod val="100000"/>
              </a:schemeClr>
            </a:gs>
            <a:gs pos="100000">
              <a:schemeClr val="accent2">
                <a:hueOff val="-1180472"/>
                <a:satOff val="-10766"/>
                <a:lumOff val="-1961"/>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baseline="0" dirty="0"/>
            <a:t>The YOLO algorithm classifies vehicles into categories such as car, truck, or bike </a:t>
          </a:r>
          <a:endParaRPr lang="en-IN" sz="1800" kern="1200" dirty="0"/>
        </a:p>
      </dsp:txBody>
      <dsp:txXfrm>
        <a:off x="7021982" y="387296"/>
        <a:ext cx="2768473" cy="778174"/>
      </dsp:txXfrm>
    </dsp:sp>
    <dsp:sp modelId="{2B98D0ED-58A7-4F10-BAE7-6915D2C9B510}">
      <dsp:nvSpPr>
        <dsp:cNvPr id="0" name=""/>
        <dsp:cNvSpPr/>
      </dsp:nvSpPr>
      <dsp:spPr>
        <a:xfrm>
          <a:off x="5818666" y="2055834"/>
          <a:ext cx="4545159" cy="1086833"/>
        </a:xfrm>
        <a:prstGeom prst="ellipse">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baseline="0" dirty="0"/>
            <a:t>Counting the number of vehicles and estimate the green delay</a:t>
          </a:r>
          <a:endParaRPr lang="en-IN" sz="1800" kern="1200" dirty="0"/>
        </a:p>
      </dsp:txBody>
      <dsp:txXfrm>
        <a:off x="6484289" y="2214997"/>
        <a:ext cx="3213913" cy="76850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7F9E2-D882-4358-882F-A576D46850F2}">
      <dsp:nvSpPr>
        <dsp:cNvPr id="0" name=""/>
        <dsp:cNvSpPr/>
      </dsp:nvSpPr>
      <dsp:spPr>
        <a:xfrm rot="14477">
          <a:off x="2962837" y="1697305"/>
          <a:ext cx="3912597" cy="55371"/>
        </a:xfrm>
        <a:custGeom>
          <a:avLst/>
          <a:gdLst/>
          <a:ahLst/>
          <a:cxnLst/>
          <a:rect l="0" t="0" r="0" b="0"/>
          <a:pathLst>
            <a:path>
              <a:moveTo>
                <a:pt x="0" y="27685"/>
              </a:moveTo>
              <a:lnTo>
                <a:pt x="3912597" y="27685"/>
              </a:lnTo>
            </a:path>
          </a:pathLst>
        </a:custGeom>
        <a:noFill/>
        <a:ln w="1587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9DA2B62-A4D1-4F37-AA56-82CC9C698933}">
      <dsp:nvSpPr>
        <dsp:cNvPr id="0" name=""/>
        <dsp:cNvSpPr/>
      </dsp:nvSpPr>
      <dsp:spPr>
        <a:xfrm>
          <a:off x="335437" y="0"/>
          <a:ext cx="6160826" cy="3418685"/>
        </a:xfrm>
        <a:prstGeom prst="ellipse">
          <a:avLst/>
        </a:prstGeom>
        <a:blipFill rotWithShape="1">
          <a:blip xmlns:r="http://schemas.openxmlformats.org/officeDocument/2006/relationships" r:embed="rId1"/>
          <a:srcRect/>
          <a:stretch>
            <a:fillRect l="-27000" r="-27000"/>
          </a:stretch>
        </a:blip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8392BF4-C741-47DA-949B-4ED198D01A97}">
      <dsp:nvSpPr>
        <dsp:cNvPr id="0" name=""/>
        <dsp:cNvSpPr/>
      </dsp:nvSpPr>
      <dsp:spPr>
        <a:xfrm>
          <a:off x="6875333" y="992523"/>
          <a:ext cx="3488492" cy="1496100"/>
        </a:xfrm>
        <a:prstGeom prst="ellipse">
          <a:avLst/>
        </a:prstGeom>
        <a:solidFill>
          <a:schemeClr val="accent3">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baseline="0" dirty="0"/>
            <a:t>The green delay is updated as per estimation of YOLO algorithm in order to control congestion</a:t>
          </a:r>
          <a:endParaRPr lang="en-IN" sz="1800" kern="1200" dirty="0"/>
        </a:p>
      </dsp:txBody>
      <dsp:txXfrm>
        <a:off x="7386211" y="1211622"/>
        <a:ext cx="2466736" cy="105790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4F442-A70E-4EBA-A6BB-FEEEA37B40AA}">
      <dsp:nvSpPr>
        <dsp:cNvPr id="0" name=""/>
        <dsp:cNvSpPr/>
      </dsp:nvSpPr>
      <dsp:spPr>
        <a:xfrm>
          <a:off x="0" y="56601"/>
          <a:ext cx="10364451" cy="148297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b="1" kern="1200" baseline="0"/>
            <a:t>Conclusion</a:t>
          </a:r>
          <a:endParaRPr lang="en-IN" sz="6500" kern="1200"/>
        </a:p>
      </dsp:txBody>
      <dsp:txXfrm>
        <a:off x="72393" y="128994"/>
        <a:ext cx="10219665" cy="133818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7E93F-732A-4C22-B580-CCC597375E56}">
      <dsp:nvSpPr>
        <dsp:cNvPr id="0" name=""/>
        <dsp:cNvSpPr/>
      </dsp:nvSpPr>
      <dsp:spPr>
        <a:xfrm>
          <a:off x="1214" y="975889"/>
          <a:ext cx="3051458" cy="1177862"/>
        </a:xfrm>
        <a:prstGeom prst="chevron">
          <a:avLst>
            <a:gd name="adj" fmla="val 40000"/>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EB8DDA6-312C-46E5-BC13-7DD83ACE4A68}">
      <dsp:nvSpPr>
        <dsp:cNvPr id="0" name=""/>
        <dsp:cNvSpPr/>
      </dsp:nvSpPr>
      <dsp:spPr>
        <a:xfrm>
          <a:off x="814936" y="1270354"/>
          <a:ext cx="2576787" cy="117786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baseline="0" dirty="0"/>
            <a:t>The project provides an effective solution for rapid growth of traffic flow</a:t>
          </a:r>
          <a:endParaRPr lang="en-IN" sz="1700" kern="1200" dirty="0"/>
        </a:p>
      </dsp:txBody>
      <dsp:txXfrm>
        <a:off x="849434" y="1304852"/>
        <a:ext cx="2507791" cy="1108866"/>
      </dsp:txXfrm>
    </dsp:sp>
    <dsp:sp modelId="{BE2C9182-5DBA-46DE-8F52-6BA8F33BA145}">
      <dsp:nvSpPr>
        <dsp:cNvPr id="0" name=""/>
        <dsp:cNvSpPr/>
      </dsp:nvSpPr>
      <dsp:spPr>
        <a:xfrm>
          <a:off x="3486658" y="975889"/>
          <a:ext cx="3051458" cy="1177862"/>
        </a:xfrm>
        <a:prstGeom prst="chevron">
          <a:avLst>
            <a:gd name="adj" fmla="val 40000"/>
          </a:avLst>
        </a:prstGeom>
        <a:gradFill rotWithShape="0">
          <a:gsLst>
            <a:gs pos="0">
              <a:schemeClr val="accent2">
                <a:hueOff val="-1180472"/>
                <a:satOff val="-10766"/>
                <a:lumOff val="-1961"/>
                <a:alphaOff val="0"/>
                <a:tint val="94000"/>
                <a:satMod val="100000"/>
                <a:lumMod val="108000"/>
              </a:schemeClr>
            </a:gs>
            <a:gs pos="50000">
              <a:schemeClr val="accent2">
                <a:hueOff val="-1180472"/>
                <a:satOff val="-10766"/>
                <a:lumOff val="-1961"/>
                <a:alphaOff val="0"/>
                <a:tint val="98000"/>
                <a:shade val="100000"/>
                <a:satMod val="100000"/>
                <a:lumMod val="100000"/>
              </a:schemeClr>
            </a:gs>
            <a:gs pos="100000">
              <a:schemeClr val="accent2">
                <a:hueOff val="-1180472"/>
                <a:satOff val="-10766"/>
                <a:lumOff val="-1961"/>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1934EE4-B508-4ABF-A561-1E66899892BA}">
      <dsp:nvSpPr>
        <dsp:cNvPr id="0" name=""/>
        <dsp:cNvSpPr/>
      </dsp:nvSpPr>
      <dsp:spPr>
        <a:xfrm>
          <a:off x="4300380" y="1270354"/>
          <a:ext cx="2576787" cy="117786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1180472"/>
              <a:satOff val="-10766"/>
              <a:lumOff val="-1961"/>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baseline="0" dirty="0"/>
            <a:t>Changing the signal timing intelligently according to traffic density </a:t>
          </a:r>
          <a:endParaRPr lang="en-IN" sz="1700" kern="1200" dirty="0"/>
        </a:p>
      </dsp:txBody>
      <dsp:txXfrm>
        <a:off x="4334878" y="1304852"/>
        <a:ext cx="2507791" cy="1108866"/>
      </dsp:txXfrm>
    </dsp:sp>
    <dsp:sp modelId="{C695E6F0-B96E-4EAC-806A-5135780C6716}">
      <dsp:nvSpPr>
        <dsp:cNvPr id="0" name=""/>
        <dsp:cNvSpPr/>
      </dsp:nvSpPr>
      <dsp:spPr>
        <a:xfrm>
          <a:off x="6972102" y="975889"/>
          <a:ext cx="3051458" cy="1177862"/>
        </a:xfrm>
        <a:prstGeom prst="chevron">
          <a:avLst>
            <a:gd name="adj" fmla="val 40000"/>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E439FCE-8DAB-46B8-8E7F-3D1AFF1B0871}">
      <dsp:nvSpPr>
        <dsp:cNvPr id="0" name=""/>
        <dsp:cNvSpPr/>
      </dsp:nvSpPr>
      <dsp:spPr>
        <a:xfrm>
          <a:off x="7785824" y="1270354"/>
          <a:ext cx="2576787" cy="117786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2360944"/>
              <a:satOff val="-21531"/>
              <a:lumOff val="-3922"/>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baseline="0" dirty="0"/>
            <a:t>The emergency vehicle is detected using RFID tag</a:t>
          </a:r>
          <a:endParaRPr lang="en-IN" sz="1700" kern="1200" dirty="0"/>
        </a:p>
      </dsp:txBody>
      <dsp:txXfrm>
        <a:off x="7820322" y="1304852"/>
        <a:ext cx="2507791" cy="110886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75C104-1402-4831-A24C-61CE7F48CEEF}">
      <dsp:nvSpPr>
        <dsp:cNvPr id="0" name=""/>
        <dsp:cNvSpPr/>
      </dsp:nvSpPr>
      <dsp:spPr>
        <a:xfrm>
          <a:off x="0" y="125046"/>
          <a:ext cx="10364451" cy="134608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b="1" kern="1200" baseline="0"/>
            <a:t>Scope for Further Enhancement</a:t>
          </a:r>
          <a:endParaRPr lang="en-IN" sz="5900" kern="1200"/>
        </a:p>
      </dsp:txBody>
      <dsp:txXfrm>
        <a:off x="65710" y="190756"/>
        <a:ext cx="10233031" cy="121466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9A8EB-5B74-4051-B3F8-1A7C5DE92FCB}">
      <dsp:nvSpPr>
        <dsp:cNvPr id="0" name=""/>
        <dsp:cNvSpPr/>
      </dsp:nvSpPr>
      <dsp:spPr>
        <a:xfrm>
          <a:off x="10076" y="9066"/>
          <a:ext cx="10323580" cy="1038406"/>
        </a:xfrm>
        <a:prstGeom prst="chevron">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24765" rIns="0" bIns="24765" numCol="1" spcCol="1270" anchor="ctr" anchorCtr="0">
          <a:noAutofit/>
        </a:bodyPr>
        <a:lstStyle/>
        <a:p>
          <a:pPr marL="0" lvl="0" indent="0" algn="ctr" defTabSz="1733550">
            <a:lnSpc>
              <a:spcPct val="90000"/>
            </a:lnSpc>
            <a:spcBef>
              <a:spcPct val="0"/>
            </a:spcBef>
            <a:spcAft>
              <a:spcPct val="35000"/>
            </a:spcAft>
            <a:buNone/>
          </a:pPr>
          <a:r>
            <a:rPr lang="en-US" sz="3900" kern="1200" baseline="0" dirty="0"/>
            <a:t>We can implement the accident detection </a:t>
          </a:r>
          <a:endParaRPr lang="en-IN" sz="3900" kern="1200" dirty="0"/>
        </a:p>
      </dsp:txBody>
      <dsp:txXfrm>
        <a:off x="529279" y="9066"/>
        <a:ext cx="9285174" cy="1038406"/>
      </dsp:txXfrm>
    </dsp:sp>
    <dsp:sp modelId="{2D177F1F-86A0-4B5B-BB21-5AAE1B13094A}">
      <dsp:nvSpPr>
        <dsp:cNvPr id="0" name=""/>
        <dsp:cNvSpPr/>
      </dsp:nvSpPr>
      <dsp:spPr>
        <a:xfrm>
          <a:off x="10076" y="1192850"/>
          <a:ext cx="10301929" cy="1038406"/>
        </a:xfrm>
        <a:prstGeom prst="chevron">
          <a:avLst/>
        </a:prstGeom>
        <a:gradFill rotWithShape="0">
          <a:gsLst>
            <a:gs pos="0">
              <a:schemeClr val="accent2">
                <a:hueOff val="-1180472"/>
                <a:satOff val="-10766"/>
                <a:lumOff val="-1961"/>
                <a:alphaOff val="0"/>
                <a:tint val="94000"/>
                <a:satMod val="100000"/>
                <a:lumMod val="108000"/>
              </a:schemeClr>
            </a:gs>
            <a:gs pos="50000">
              <a:schemeClr val="accent2">
                <a:hueOff val="-1180472"/>
                <a:satOff val="-10766"/>
                <a:lumOff val="-1961"/>
                <a:alphaOff val="0"/>
                <a:tint val="98000"/>
                <a:shade val="100000"/>
                <a:satMod val="100000"/>
                <a:lumMod val="100000"/>
              </a:schemeClr>
            </a:gs>
            <a:gs pos="100000">
              <a:schemeClr val="accent2">
                <a:hueOff val="-1180472"/>
                <a:satOff val="-10766"/>
                <a:lumOff val="-1961"/>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24765" rIns="0" bIns="24765" numCol="1" spcCol="1270" anchor="ctr" anchorCtr="0">
          <a:noAutofit/>
        </a:bodyPr>
        <a:lstStyle/>
        <a:p>
          <a:pPr marL="0" lvl="0" indent="0" algn="ctr" defTabSz="1733550">
            <a:lnSpc>
              <a:spcPct val="90000"/>
            </a:lnSpc>
            <a:spcBef>
              <a:spcPct val="0"/>
            </a:spcBef>
            <a:spcAft>
              <a:spcPct val="35000"/>
            </a:spcAft>
            <a:buNone/>
          </a:pPr>
          <a:r>
            <a:rPr lang="en-US" sz="3900" kern="1200" baseline="0" dirty="0"/>
            <a:t>Li-fi navigation it help the ambulance driver to take the nearest route to hospital</a:t>
          </a:r>
          <a:endParaRPr lang="en-IN" sz="3900" kern="1200" dirty="0"/>
        </a:p>
      </dsp:txBody>
      <dsp:txXfrm>
        <a:off x="529279" y="1192850"/>
        <a:ext cx="9263523" cy="1038406"/>
      </dsp:txXfrm>
    </dsp:sp>
    <dsp:sp modelId="{88CBFC73-0A5A-43B5-BF3B-81874ED0C957}">
      <dsp:nvSpPr>
        <dsp:cNvPr id="0" name=""/>
        <dsp:cNvSpPr/>
      </dsp:nvSpPr>
      <dsp:spPr>
        <a:xfrm>
          <a:off x="10076" y="2376633"/>
          <a:ext cx="10343673" cy="1038406"/>
        </a:xfrm>
        <a:prstGeom prst="chevron">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24765" rIns="0" bIns="24765" numCol="1" spcCol="1270" anchor="ctr" anchorCtr="0">
          <a:noAutofit/>
        </a:bodyPr>
        <a:lstStyle/>
        <a:p>
          <a:pPr marL="0" lvl="0" indent="0" algn="ctr" defTabSz="1733550">
            <a:lnSpc>
              <a:spcPct val="90000"/>
            </a:lnSpc>
            <a:spcBef>
              <a:spcPct val="0"/>
            </a:spcBef>
            <a:spcAft>
              <a:spcPct val="35000"/>
            </a:spcAft>
            <a:buNone/>
          </a:pPr>
          <a:r>
            <a:rPr lang="en-US" sz="3900" kern="1200" baseline="0" dirty="0"/>
            <a:t>Implement the traffic rule violation detecting</a:t>
          </a:r>
          <a:endParaRPr lang="en-IN" sz="3900" kern="1200" dirty="0"/>
        </a:p>
      </dsp:txBody>
      <dsp:txXfrm>
        <a:off x="529279" y="2376633"/>
        <a:ext cx="9305267" cy="103840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7728D-7C4E-4AE7-BABB-8426E2CC4249}">
      <dsp:nvSpPr>
        <dsp:cNvPr id="0" name=""/>
        <dsp:cNvSpPr/>
      </dsp:nvSpPr>
      <dsp:spPr>
        <a:xfrm>
          <a:off x="0" y="0"/>
          <a:ext cx="10364451" cy="1596177"/>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dirty="0"/>
            <a:t>References</a:t>
          </a:r>
          <a:endParaRPr lang="en-IN" sz="6500" kern="1200" dirty="0"/>
        </a:p>
      </dsp:txBody>
      <dsp:txXfrm>
        <a:off x="46750" y="46750"/>
        <a:ext cx="10270951" cy="150267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DC8BB-11EA-45C6-8636-F47B46A06B3D}">
      <dsp:nvSpPr>
        <dsp:cNvPr id="0" name=""/>
        <dsp:cNvSpPr/>
      </dsp:nvSpPr>
      <dsp:spPr>
        <a:xfrm>
          <a:off x="1761913" y="2028"/>
          <a:ext cx="6840000" cy="975590"/>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IN" sz="1700" kern="1200" baseline="0" dirty="0" err="1">
              <a:solidFill>
                <a:schemeClr val="tx2"/>
              </a:solidFill>
            </a:rPr>
            <a:t>Dr.</a:t>
          </a:r>
          <a:r>
            <a:rPr lang="en-IN" sz="1700" kern="1200" baseline="0" dirty="0">
              <a:solidFill>
                <a:schemeClr val="tx2"/>
              </a:solidFill>
            </a:rPr>
            <a:t> Vikram Bali, Ms. Sonali Mathur, </a:t>
          </a:r>
          <a:r>
            <a:rPr lang="en-IN" sz="1700" kern="1200" baseline="0" dirty="0" err="1">
              <a:solidFill>
                <a:schemeClr val="tx2"/>
              </a:solidFill>
            </a:rPr>
            <a:t>Dr.</a:t>
          </a:r>
          <a:r>
            <a:rPr lang="en-IN" sz="1700" kern="1200" baseline="0" dirty="0">
              <a:solidFill>
                <a:schemeClr val="tx2"/>
              </a:solidFill>
            </a:rPr>
            <a:t> Vishnu Sharma, Dev Gaur researched on Smart Traffic Management System using IoT Enabled Technology, 2020 2nd International Conference on Advances in Computing, Communication Control and Networking (ICACCCN). </a:t>
          </a:r>
          <a:r>
            <a:rPr lang="en-IN" sz="1700" u="sng" kern="1200" baseline="0" dirty="0">
              <a:solidFill>
                <a:srgbClr val="00B0F0"/>
              </a:solidFill>
              <a:hlinkClick xmlns:r="http://schemas.openxmlformats.org/officeDocument/2006/relationships" r:id="rId1">
                <a:extLst>
                  <a:ext uri="{A12FA001-AC4F-418D-AE19-62706E023703}">
                    <ahyp:hlinkClr xmlns:ahyp="http://schemas.microsoft.com/office/drawing/2018/hyperlinkcolor" val="tx"/>
                  </a:ext>
                </a:extLst>
              </a:hlinkClick>
            </a:rPr>
            <a:t>https://ieeexplore.ieee.org/document/9362753</a:t>
          </a:r>
          <a:endParaRPr lang="en-IN" sz="1700" kern="1200" dirty="0">
            <a:solidFill>
              <a:srgbClr val="00B0F0"/>
            </a:solidFill>
          </a:endParaRPr>
        </a:p>
      </dsp:txBody>
      <dsp:txXfrm>
        <a:off x="1761913" y="2028"/>
        <a:ext cx="6840000" cy="975590"/>
      </dsp:txXfrm>
    </dsp:sp>
    <dsp:sp modelId="{5E46D1EF-423F-4240-806E-A72641FEC460}">
      <dsp:nvSpPr>
        <dsp:cNvPr id="0" name=""/>
        <dsp:cNvSpPr/>
      </dsp:nvSpPr>
      <dsp:spPr>
        <a:xfrm>
          <a:off x="1311913" y="1026398"/>
          <a:ext cx="7740000" cy="975590"/>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IN" sz="1700" kern="1200" baseline="0" dirty="0">
              <a:solidFill>
                <a:schemeClr val="tx2"/>
              </a:solidFill>
            </a:rPr>
            <a:t>Anil Kumar Biswal, Debabrata Singh, Binod Kumar </a:t>
          </a:r>
          <a:r>
            <a:rPr lang="en-IN" sz="1700" kern="1200" baseline="0" dirty="0" err="1">
              <a:solidFill>
                <a:schemeClr val="tx2"/>
              </a:solidFill>
            </a:rPr>
            <a:t>Pattanayak</a:t>
          </a:r>
          <a:r>
            <a:rPr lang="en-IN" sz="1700" kern="1200" baseline="0" dirty="0">
              <a:solidFill>
                <a:schemeClr val="tx2"/>
              </a:solidFill>
            </a:rPr>
            <a:t>, Debabrata Samanta and Ming-</a:t>
          </a:r>
          <a:r>
            <a:rPr lang="en-IN" sz="1700" kern="1200" baseline="0" dirty="0" err="1">
              <a:solidFill>
                <a:schemeClr val="tx2"/>
              </a:solidFill>
            </a:rPr>
            <a:t>Hourb</a:t>
          </a:r>
          <a:r>
            <a:rPr lang="en-IN" sz="1700" kern="1200" baseline="0" dirty="0">
              <a:solidFill>
                <a:schemeClr val="tx2"/>
              </a:solidFill>
            </a:rPr>
            <a:t> Yang worked on IoT-Based Smart Alert System for Drowsy Driver Detection ( Received 29 December 2020; Revised 18 January 2021; Accepted 10 February 2021; Published 10 March 2021). </a:t>
          </a:r>
          <a:r>
            <a:rPr lang="en-IN" sz="1700" u="sng" kern="1200" baseline="0" dirty="0">
              <a:solidFill>
                <a:srgbClr val="00B0F0"/>
              </a:solidFill>
              <a:hlinkClick xmlns:r="http://schemas.openxmlformats.org/officeDocument/2006/relationships" r:id="rId2">
                <a:extLst>
                  <a:ext uri="{A12FA001-AC4F-418D-AE19-62706E023703}">
                    <ahyp:hlinkClr xmlns:ahyp="http://schemas.microsoft.com/office/drawing/2018/hyperlinkcolor" val="tx"/>
                  </a:ext>
                </a:extLst>
              </a:hlinkClick>
            </a:rPr>
            <a:t>https://www.hindawi.com/journals/wcmc/2021/6627217/</a:t>
          </a:r>
          <a:endParaRPr lang="en-IN" sz="1700" kern="1200" dirty="0">
            <a:solidFill>
              <a:srgbClr val="00B0F0"/>
            </a:solidFill>
          </a:endParaRPr>
        </a:p>
      </dsp:txBody>
      <dsp:txXfrm>
        <a:off x="1311913" y="1026398"/>
        <a:ext cx="7740000" cy="975590"/>
      </dsp:txXfrm>
    </dsp:sp>
    <dsp:sp modelId="{39B15C06-892C-4F7D-B6CA-742AD1657722}">
      <dsp:nvSpPr>
        <dsp:cNvPr id="0" name=""/>
        <dsp:cNvSpPr/>
      </dsp:nvSpPr>
      <dsp:spPr>
        <a:xfrm>
          <a:off x="1491913" y="2050768"/>
          <a:ext cx="7380000" cy="975590"/>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IN" sz="1700" kern="1200" baseline="0" dirty="0">
              <a:solidFill>
                <a:schemeClr val="tx2"/>
              </a:solidFill>
            </a:rPr>
            <a:t>Shubham Kumar Chandravanshi1 , </a:t>
          </a:r>
          <a:r>
            <a:rPr lang="en-IN" sz="1700" kern="1200" baseline="0" dirty="0" err="1">
              <a:solidFill>
                <a:schemeClr val="tx2"/>
              </a:solidFill>
            </a:rPr>
            <a:t>Hirva</a:t>
          </a:r>
          <a:r>
            <a:rPr lang="en-IN" sz="1700" kern="1200" baseline="0" dirty="0">
              <a:solidFill>
                <a:schemeClr val="tx2"/>
              </a:solidFill>
            </a:rPr>
            <a:t> Bhagat2 , Manan Darji3 , Himani Trivedi worked on Automated Generation of Challan on Violation of Traffic Rules using Machine Learning paper released by International Journal of Science and Research (IJSR) in 2019. </a:t>
          </a:r>
          <a:r>
            <a:rPr lang="en-IN" sz="1700" u="sng" kern="1200" baseline="0" dirty="0">
              <a:solidFill>
                <a:srgbClr val="00B0F0"/>
              </a:solidFill>
              <a:hlinkClick xmlns:r="http://schemas.openxmlformats.org/officeDocument/2006/relationships" r:id="rId3">
                <a:extLst>
                  <a:ext uri="{A12FA001-AC4F-418D-AE19-62706E023703}">
                    <ahyp:hlinkClr xmlns:ahyp="http://schemas.microsoft.com/office/drawing/2018/hyperlinkcolor" val="tx"/>
                  </a:ext>
                </a:extLst>
              </a:hlinkClick>
            </a:rPr>
            <a:t>https://www.ijsr.net/archive/v10i3/SR21222190144.pdf</a:t>
          </a:r>
          <a:endParaRPr lang="en-IN" sz="1700" kern="1200" dirty="0">
            <a:solidFill>
              <a:srgbClr val="00B0F0"/>
            </a:solidFill>
          </a:endParaRPr>
        </a:p>
      </dsp:txBody>
      <dsp:txXfrm>
        <a:off x="1491913" y="2050768"/>
        <a:ext cx="7380000" cy="975590"/>
      </dsp:txXfrm>
    </dsp:sp>
    <dsp:sp modelId="{6CE08082-F8F8-4FED-B91A-0C918AE61417}">
      <dsp:nvSpPr>
        <dsp:cNvPr id="0" name=""/>
        <dsp:cNvSpPr/>
      </dsp:nvSpPr>
      <dsp:spPr>
        <a:xfrm>
          <a:off x="1131913" y="3075138"/>
          <a:ext cx="8100000" cy="975590"/>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IN" sz="1700" kern="1200" baseline="0" dirty="0">
              <a:solidFill>
                <a:schemeClr val="tx2"/>
              </a:solidFill>
            </a:rPr>
            <a:t>R Shreyas, Pradeep Kumar B V, Adithya H B, Padmaja B, Sunil M P worked on Dynamic Traffic Rule Violation Monitoring System Using Automatic Number Plate Recognition with SMS Feedback paper released on 2017 2nd International Conference on Telecommunication and Networks (TEL-NET 2017). </a:t>
          </a:r>
          <a:r>
            <a:rPr lang="en-IN" sz="1700" u="sng" kern="1200" baseline="0" dirty="0">
              <a:solidFill>
                <a:srgbClr val="00B0F0"/>
              </a:solidFill>
              <a:hlinkClick xmlns:r="http://schemas.openxmlformats.org/officeDocument/2006/relationships" r:id="rId4">
                <a:extLst>
                  <a:ext uri="{A12FA001-AC4F-418D-AE19-62706E023703}">
                    <ahyp:hlinkClr xmlns:ahyp="http://schemas.microsoft.com/office/drawing/2018/hyperlinkcolor" val="tx"/>
                  </a:ext>
                </a:extLst>
              </a:hlinkClick>
            </a:rPr>
            <a:t>https://ieeexplore.ieee.org/document/8343528</a:t>
          </a:r>
          <a:endParaRPr lang="en-IN" sz="1700" kern="1200" dirty="0">
            <a:solidFill>
              <a:srgbClr val="00B0F0"/>
            </a:solidFill>
          </a:endParaRPr>
        </a:p>
      </dsp:txBody>
      <dsp:txXfrm>
        <a:off x="1131913" y="3075138"/>
        <a:ext cx="8100000" cy="97559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7728D-7C4E-4AE7-BABB-8426E2CC4249}">
      <dsp:nvSpPr>
        <dsp:cNvPr id="0" name=""/>
        <dsp:cNvSpPr/>
      </dsp:nvSpPr>
      <dsp:spPr>
        <a:xfrm>
          <a:off x="0" y="0"/>
          <a:ext cx="10364451" cy="1596177"/>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a:t>References</a:t>
          </a:r>
          <a:endParaRPr lang="en-IN" sz="6500" kern="1200"/>
        </a:p>
      </dsp:txBody>
      <dsp:txXfrm>
        <a:off x="46750" y="46750"/>
        <a:ext cx="10270951" cy="15026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ACC1F-D36D-4BA2-BE73-9BCBB2353026}">
      <dsp:nvSpPr>
        <dsp:cNvPr id="0" name=""/>
        <dsp:cNvSpPr/>
      </dsp:nvSpPr>
      <dsp:spPr>
        <a:xfrm>
          <a:off x="0" y="147767"/>
          <a:ext cx="10364451" cy="1461958"/>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en-US" sz="4800" kern="1200" baseline="0" dirty="0"/>
            <a:t>Problem </a:t>
          </a:r>
          <a:r>
            <a:rPr lang="en-US" sz="5400" kern="1200" baseline="0" dirty="0"/>
            <a:t>Statement</a:t>
          </a:r>
          <a:endParaRPr lang="en-IN" sz="5400" kern="1200" dirty="0"/>
        </a:p>
      </dsp:txBody>
      <dsp:txXfrm>
        <a:off x="42819" y="190586"/>
        <a:ext cx="10278813" cy="137632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9AC06-7C8E-47C1-BF47-2C1A7BA813E3}">
      <dsp:nvSpPr>
        <dsp:cNvPr id="0" name=""/>
        <dsp:cNvSpPr/>
      </dsp:nvSpPr>
      <dsp:spPr>
        <a:xfrm>
          <a:off x="951913" y="2042"/>
          <a:ext cx="8460000" cy="98246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baseline="0"/>
            <a:t>Roopa Ravish, Shanta Rangaswamy, Kausthub Char worked on Intelligent Traffic Violation Detection paper released on 2021 2nd Global Conference for Advancement in Technology (GCAT) Bangalore, India. Oct 1-3, 2021. </a:t>
          </a:r>
          <a:r>
            <a:rPr lang="en-IN" sz="1800" u="sng" kern="1200" baseline="0">
              <a:hlinkClick xmlns:r="http://schemas.openxmlformats.org/officeDocument/2006/relationships" r:id="rId1"/>
            </a:rPr>
            <a:t>https://ieeexplore.ieee.org/document/9587520</a:t>
          </a:r>
          <a:endParaRPr lang="en-IN" sz="1800" kern="1200"/>
        </a:p>
      </dsp:txBody>
      <dsp:txXfrm>
        <a:off x="951913" y="2042"/>
        <a:ext cx="8460000" cy="982469"/>
      </dsp:txXfrm>
    </dsp:sp>
    <dsp:sp modelId="{2DD012B3-C1F9-438E-A64A-F272D61D1812}">
      <dsp:nvSpPr>
        <dsp:cNvPr id="0" name=""/>
        <dsp:cNvSpPr/>
      </dsp:nvSpPr>
      <dsp:spPr>
        <a:xfrm>
          <a:off x="861913" y="1033635"/>
          <a:ext cx="8640000" cy="98246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baseline="0" dirty="0"/>
            <a:t>Niharika Mishra, Riya Mandal, Monika Rai, Harjeet Kaur worked on Navigation System using Light Fidelity Proceedings of the 2nd International Conference on Trends in Electronics and Informatics (ICOEI 2018) IEEE Conference. </a:t>
          </a:r>
          <a:r>
            <a:rPr lang="en-IN" sz="1800" u="sng" kern="1200" baseline="0" dirty="0">
              <a:hlinkClick xmlns:r="http://schemas.openxmlformats.org/officeDocument/2006/relationships" r:id="rId2"/>
            </a:rPr>
            <a:t>https://ieeexplore.ieee.org/document/8553760</a:t>
          </a:r>
          <a:endParaRPr lang="en-IN" sz="1800" kern="1200" dirty="0"/>
        </a:p>
      </dsp:txBody>
      <dsp:txXfrm>
        <a:off x="861913" y="1033635"/>
        <a:ext cx="8640000" cy="982469"/>
      </dsp:txXfrm>
    </dsp:sp>
    <dsp:sp modelId="{77B63DB4-D0FA-4878-9ACA-EFB09E763EF8}">
      <dsp:nvSpPr>
        <dsp:cNvPr id="0" name=""/>
        <dsp:cNvSpPr/>
      </dsp:nvSpPr>
      <dsp:spPr>
        <a:xfrm>
          <a:off x="321913" y="2065228"/>
          <a:ext cx="9720000" cy="98246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baseline="0"/>
            <a:t>Pedro Maximino, Rui S. Cruz, Miguel L. Pardal worked on Smart Healthcare Monitoring System For Healthy Driving in Public Transportation published paper in 2023 18th Iberian Conference on Information system and Technologies (CSISTI) 20-23 June 2023. </a:t>
          </a:r>
          <a:r>
            <a:rPr lang="en-IN" sz="1800" u="sng" kern="1200" baseline="0">
              <a:hlinkClick xmlns:r="http://schemas.openxmlformats.org/officeDocument/2006/relationships" r:id="rId3"/>
            </a:rPr>
            <a:t>https://ieeexplore.ieee.org/document/10211847</a:t>
          </a:r>
          <a:r>
            <a:rPr lang="en-IN" sz="1800" kern="1200" baseline="0"/>
            <a:t> </a:t>
          </a:r>
          <a:endParaRPr lang="en-IN" sz="1800" kern="1200"/>
        </a:p>
      </dsp:txBody>
      <dsp:txXfrm>
        <a:off x="321913" y="2065228"/>
        <a:ext cx="9720000" cy="982469"/>
      </dsp:txXfrm>
    </dsp:sp>
    <dsp:sp modelId="{EE846BB6-5E91-490D-9FE0-44B3341A6406}">
      <dsp:nvSpPr>
        <dsp:cNvPr id="0" name=""/>
        <dsp:cNvSpPr/>
      </dsp:nvSpPr>
      <dsp:spPr>
        <a:xfrm>
          <a:off x="141913" y="3096821"/>
          <a:ext cx="10080000" cy="98246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baseline="0"/>
            <a:t>Prof. Deepali Ahir, Saurabh Bharade, Pradnya Botre, Sayali Nagane, Mihir Shah worked on Intelligent Traffic Control System for Smart Ambulance paper released in International Research Journal of Engineering and Technology (IRJET) Volume: 05 Issue: 06 June-2018. </a:t>
          </a:r>
          <a:r>
            <a:rPr lang="en-IN" sz="1800" u="sng" kern="1200" baseline="0">
              <a:hlinkClick xmlns:r="http://schemas.openxmlformats.org/officeDocument/2006/relationships" r:id="rId4"/>
            </a:rPr>
            <a:t>https://www.irjet.net/archives/V5/i6/IRJET-V5I675.pdf</a:t>
          </a:r>
          <a:endParaRPr lang="en-IN" sz="1800" kern="1200"/>
        </a:p>
      </dsp:txBody>
      <dsp:txXfrm>
        <a:off x="141913" y="3096821"/>
        <a:ext cx="10080000" cy="982469"/>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ECC6B-3877-455D-AB83-3E38A6E2F468}">
      <dsp:nvSpPr>
        <dsp:cNvPr id="0" name=""/>
        <dsp:cNvSpPr/>
      </dsp:nvSpPr>
      <dsp:spPr>
        <a:xfrm>
          <a:off x="0" y="8186"/>
          <a:ext cx="10364451" cy="1232009"/>
        </a:xfrm>
        <a:prstGeom prst="round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baseline="0" dirty="0"/>
            <a:t>References</a:t>
          </a:r>
          <a:endParaRPr lang="en-IN" sz="5400" kern="1200" dirty="0"/>
        </a:p>
      </dsp:txBody>
      <dsp:txXfrm>
        <a:off x="60142" y="68328"/>
        <a:ext cx="10244167" cy="111172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724B1-8BEB-4E47-8220-93A30E79BCD3}">
      <dsp:nvSpPr>
        <dsp:cNvPr id="0" name=""/>
        <dsp:cNvSpPr/>
      </dsp:nvSpPr>
      <dsp:spPr>
        <a:xfrm>
          <a:off x="943849" y="1942"/>
          <a:ext cx="9000000" cy="84917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kern="1200" baseline="0"/>
            <a:t>Meghana V, Prof. Anisha B S, Dr Ramakanth Kumar P worked on IOT based Smart Traffic Signal Violation Monitoring System using Edge Computing paper released on 2021 2nd Global Conference for Advancement in Technology (GCAT) Bangalore, India. Oct 1-3, 2021. </a:t>
          </a:r>
          <a:r>
            <a:rPr lang="en-IN" sz="1600" u="sng" kern="1200" baseline="0">
              <a:hlinkClick xmlns:r="http://schemas.openxmlformats.org/officeDocument/2006/relationships" r:id="rId1"/>
            </a:rPr>
            <a:t>https://ieeexplore.ieee.org/document/9587585</a:t>
          </a:r>
          <a:endParaRPr lang="en-IN" sz="1600" kern="1200"/>
        </a:p>
      </dsp:txBody>
      <dsp:txXfrm>
        <a:off x="943849" y="1942"/>
        <a:ext cx="9000000" cy="849175"/>
      </dsp:txXfrm>
    </dsp:sp>
    <dsp:sp modelId="{D66956F5-0885-4EAB-B0F6-168A2A0BBF10}">
      <dsp:nvSpPr>
        <dsp:cNvPr id="0" name=""/>
        <dsp:cNvSpPr/>
      </dsp:nvSpPr>
      <dsp:spPr>
        <a:xfrm>
          <a:off x="763849" y="893576"/>
          <a:ext cx="9360000" cy="84917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kern="1200" baseline="0" dirty="0"/>
            <a:t>Nazia Parveen, </a:t>
          </a:r>
          <a:r>
            <a:rPr lang="en-IN" sz="1600" kern="1200" baseline="0" dirty="0" err="1"/>
            <a:t>Ashif</a:t>
          </a:r>
          <a:r>
            <a:rPr lang="en-IN" sz="1600" kern="1200" baseline="0" dirty="0"/>
            <a:t> Ali, Aleem Ali worked on IOT Based Automatic Vehicle Accident Alert System paper released in 2020 IEEE 5th International Conference on Computing Communication and Automation (ICCCA) </a:t>
          </a:r>
          <a:r>
            <a:rPr lang="en-IN" sz="1600" kern="1200" baseline="0" dirty="0" err="1"/>
            <a:t>Galgotias</a:t>
          </a:r>
          <a:r>
            <a:rPr lang="en-IN" sz="1600" kern="1200" baseline="0" dirty="0"/>
            <a:t> University, Greater Noida, UP, India. Oct 30-31, 2020. </a:t>
          </a:r>
          <a:r>
            <a:rPr lang="en-IN" sz="1600" u="sng" kern="1200" baseline="0" dirty="0">
              <a:hlinkClick xmlns:r="http://schemas.openxmlformats.org/officeDocument/2006/relationships" r:id="rId2"/>
            </a:rPr>
            <a:t>https://ieeexplore.ieee.org/document/9250904</a:t>
          </a:r>
          <a:endParaRPr lang="en-IN" sz="1600" kern="1200" dirty="0"/>
        </a:p>
      </dsp:txBody>
      <dsp:txXfrm>
        <a:off x="763849" y="893576"/>
        <a:ext cx="9360000" cy="849175"/>
      </dsp:txXfrm>
    </dsp:sp>
    <dsp:sp modelId="{94206186-D170-4DDE-B246-FC622954A52C}">
      <dsp:nvSpPr>
        <dsp:cNvPr id="0" name=""/>
        <dsp:cNvSpPr/>
      </dsp:nvSpPr>
      <dsp:spPr>
        <a:xfrm>
          <a:off x="223849" y="1785211"/>
          <a:ext cx="10440000" cy="84917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kern="1200" baseline="0"/>
            <a:t>X.S. Asha Shiny, D.Ravikumar, A. Chinnasamy, S. Hemavathi worked on Cloud Computing based Smart Traffic Management System with Priority Switching for Health Care Services paper released by Proceedings of the Second International Conference on Applied Artificial Intelligence and Computing (ICAAIC 2023) IEEE Xplore. </a:t>
          </a:r>
          <a:r>
            <a:rPr lang="en-IN" sz="1600" u="sng" kern="1200" baseline="0">
              <a:hlinkClick xmlns:r="http://schemas.openxmlformats.org/officeDocument/2006/relationships" r:id="rId3"/>
            </a:rPr>
            <a:t>https://ieeexplore.ieee.org/document/10140942</a:t>
          </a:r>
          <a:endParaRPr lang="en-IN" sz="1600" kern="1200"/>
        </a:p>
      </dsp:txBody>
      <dsp:txXfrm>
        <a:off x="223849" y="1785211"/>
        <a:ext cx="10440000" cy="849175"/>
      </dsp:txXfrm>
    </dsp:sp>
    <dsp:sp modelId="{A6D77CD6-8DE1-46C7-A07C-51829B24DD68}">
      <dsp:nvSpPr>
        <dsp:cNvPr id="0" name=""/>
        <dsp:cNvSpPr/>
      </dsp:nvSpPr>
      <dsp:spPr>
        <a:xfrm>
          <a:off x="1033849" y="2676846"/>
          <a:ext cx="8820000" cy="84917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kern="1200" baseline="0"/>
            <a:t>Abhishek Patni, Bhavini Mishra, Harsh Aditya, Yogesh Kumar, Rohit Sharma worked on Highway Navigation Using Light Fidelity Technology paper released by IJISET - International Journal of Innovative Science, Engineering &amp; Technology, Vol. 2 Issue 4, April 2015. </a:t>
          </a:r>
          <a:r>
            <a:rPr lang="en-IN" sz="1600" u="sng" kern="1200" baseline="0">
              <a:hlinkClick xmlns:r="http://schemas.openxmlformats.org/officeDocument/2006/relationships" r:id="rId4"/>
            </a:rPr>
            <a:t>https://ijiset.com/vol2/v2s4/IJISET_V2_I4_209.pdf</a:t>
          </a:r>
          <a:endParaRPr lang="en-IN" sz="1600" kern="1200"/>
        </a:p>
      </dsp:txBody>
      <dsp:txXfrm>
        <a:off x="1033849" y="2676846"/>
        <a:ext cx="8820000" cy="849175"/>
      </dsp:txXfrm>
    </dsp:sp>
    <dsp:sp modelId="{985439A5-82EC-4AA8-AEAA-69237E7B9A38}">
      <dsp:nvSpPr>
        <dsp:cNvPr id="0" name=""/>
        <dsp:cNvSpPr/>
      </dsp:nvSpPr>
      <dsp:spPr>
        <a:xfrm>
          <a:off x="1753849" y="3568480"/>
          <a:ext cx="7380000" cy="84917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kern="1200" baseline="0"/>
            <a:t>Sarfraz Fayaz Khan researched on Health Care Monitoring System in Internet of Things (loT) by Using RFID paper released in 2017 the 6th International Conference on Industrial Technology and Management. </a:t>
          </a:r>
          <a:r>
            <a:rPr lang="en-IN" sz="1600" u="sng" kern="1200" baseline="0">
              <a:hlinkClick xmlns:r="http://schemas.openxmlformats.org/officeDocument/2006/relationships" r:id="rId5"/>
            </a:rPr>
            <a:t>https://ieeexplore.ieee.org/document/7917920</a:t>
          </a:r>
          <a:endParaRPr lang="en-IN" sz="1600" kern="1200"/>
        </a:p>
      </dsp:txBody>
      <dsp:txXfrm>
        <a:off x="1753849" y="3568480"/>
        <a:ext cx="7380000" cy="84917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89CB7-C614-4B1F-AC6F-A52353A445AA}">
      <dsp:nvSpPr>
        <dsp:cNvPr id="0" name=""/>
        <dsp:cNvSpPr/>
      </dsp:nvSpPr>
      <dsp:spPr>
        <a:xfrm>
          <a:off x="0" y="1916847"/>
          <a:ext cx="10364451" cy="1596170"/>
        </a:xfrm>
        <a:prstGeom prst="roundRect">
          <a:avLst/>
        </a:prstGeom>
        <a:solidFill>
          <a:schemeClr val="lt1">
            <a:hueOff val="0"/>
            <a:satOff val="0"/>
            <a:lumOff val="0"/>
            <a:alphaOff val="0"/>
          </a:schemeClr>
        </a:solidFill>
        <a:ln>
          <a:noFill/>
        </a:ln>
        <a:effectLst>
          <a:outerShdw blurRad="50800" dist="25400" dir="5400000" rotWithShape="0">
            <a:srgbClr val="000000">
              <a:alpha val="28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dirty="0"/>
            <a:t>Thank You…..</a:t>
          </a:r>
          <a:endParaRPr lang="en-IN" sz="6500" kern="1200" dirty="0"/>
        </a:p>
      </dsp:txBody>
      <dsp:txXfrm>
        <a:off x="77919" y="1994766"/>
        <a:ext cx="10208613" cy="14403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7FE3B-6C30-4A34-8E8B-A7D78C109BA7}">
      <dsp:nvSpPr>
        <dsp:cNvPr id="0" name=""/>
        <dsp:cNvSpPr/>
      </dsp:nvSpPr>
      <dsp:spPr>
        <a:xfrm>
          <a:off x="0" y="16143"/>
          <a:ext cx="10363826" cy="3560360"/>
        </a:xfrm>
        <a:prstGeom prst="rightArrow">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CEFBCE3-B40D-45B2-A9F4-26872D965B01}">
      <dsp:nvSpPr>
        <dsp:cNvPr id="0" name=""/>
        <dsp:cNvSpPr/>
      </dsp:nvSpPr>
      <dsp:spPr>
        <a:xfrm>
          <a:off x="836551" y="898161"/>
          <a:ext cx="8633148" cy="178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96240" rIns="0" bIns="396240" numCol="1" spcCol="1270" anchor="ctr" anchorCtr="0">
          <a:noAutofit/>
        </a:bodyPr>
        <a:lstStyle/>
        <a:p>
          <a:pPr marL="0" lvl="0" indent="0" algn="ctr" defTabSz="1733550">
            <a:lnSpc>
              <a:spcPct val="90000"/>
            </a:lnSpc>
            <a:spcBef>
              <a:spcPct val="0"/>
            </a:spcBef>
            <a:spcAft>
              <a:spcPct val="35000"/>
            </a:spcAft>
            <a:buNone/>
          </a:pPr>
          <a:r>
            <a:rPr lang="en-US" sz="3900" i="0" kern="1200" baseline="0"/>
            <a:t>Optimizing Traffic Management for Enhanced Safety and Efficiency</a:t>
          </a:r>
          <a:endParaRPr lang="en-IN" sz="3900" kern="1200" dirty="0"/>
        </a:p>
      </dsp:txBody>
      <dsp:txXfrm>
        <a:off x="836551" y="898161"/>
        <a:ext cx="8633148" cy="17801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4F033-0C50-47B6-8FA7-57B7A42F5108}">
      <dsp:nvSpPr>
        <dsp:cNvPr id="0" name=""/>
        <dsp:cNvSpPr/>
      </dsp:nvSpPr>
      <dsp:spPr>
        <a:xfrm>
          <a:off x="0" y="0"/>
          <a:ext cx="10364451" cy="1596177"/>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a:t>Introduction</a:t>
          </a:r>
          <a:endParaRPr lang="en-IN" sz="6500" kern="1200"/>
        </a:p>
      </dsp:txBody>
      <dsp:txXfrm>
        <a:off x="46750" y="46750"/>
        <a:ext cx="10270951" cy="15026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CE26C-C644-453C-859C-5BC4D3F8D589}">
      <dsp:nvSpPr>
        <dsp:cNvPr id="0" name=""/>
        <dsp:cNvSpPr/>
      </dsp:nvSpPr>
      <dsp:spPr>
        <a:xfrm>
          <a:off x="0" y="363468"/>
          <a:ext cx="10363200" cy="616004"/>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dirty="0"/>
            <a:t>SmartFlow aims to create a smarter and safer traffic environment.</a:t>
          </a:r>
          <a:endParaRPr lang="en-IN" sz="2700" kern="1200" dirty="0"/>
        </a:p>
      </dsp:txBody>
      <dsp:txXfrm>
        <a:off x="30071" y="393539"/>
        <a:ext cx="10303058" cy="555862"/>
      </dsp:txXfrm>
    </dsp:sp>
    <dsp:sp modelId="{CBD59887-95D1-453D-AD7A-E70B01820265}">
      <dsp:nvSpPr>
        <dsp:cNvPr id="0" name=""/>
        <dsp:cNvSpPr/>
      </dsp:nvSpPr>
      <dsp:spPr>
        <a:xfrm>
          <a:off x="0" y="1057233"/>
          <a:ext cx="10363200" cy="616004"/>
        </a:xfrm>
        <a:prstGeom prst="roundRect">
          <a:avLst/>
        </a:prstGeom>
        <a:gradFill rotWithShape="0">
          <a:gsLst>
            <a:gs pos="0">
              <a:schemeClr val="accent2">
                <a:hueOff val="-786981"/>
                <a:satOff val="-7177"/>
                <a:lumOff val="-1307"/>
                <a:alphaOff val="0"/>
                <a:tint val="94000"/>
                <a:satMod val="100000"/>
                <a:lumMod val="108000"/>
              </a:schemeClr>
            </a:gs>
            <a:gs pos="50000">
              <a:schemeClr val="accent2">
                <a:hueOff val="-786981"/>
                <a:satOff val="-7177"/>
                <a:lumOff val="-1307"/>
                <a:alphaOff val="0"/>
                <a:tint val="98000"/>
                <a:shade val="100000"/>
                <a:satMod val="100000"/>
                <a:lumMod val="100000"/>
              </a:schemeClr>
            </a:gs>
            <a:gs pos="100000">
              <a:schemeClr val="accent2">
                <a:hueOff val="-786981"/>
                <a:satOff val="-7177"/>
                <a:lumOff val="-1307"/>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dirty="0"/>
            <a:t>The proposed system utilizes the sensor data, to keep traffic flow smooth.</a:t>
          </a:r>
          <a:endParaRPr lang="en-IN" sz="2700" kern="1200" dirty="0"/>
        </a:p>
      </dsp:txBody>
      <dsp:txXfrm>
        <a:off x="30071" y="1087304"/>
        <a:ext cx="10303058" cy="555862"/>
      </dsp:txXfrm>
    </dsp:sp>
    <dsp:sp modelId="{CEF0153A-3183-492B-85F3-6F61C18BA384}">
      <dsp:nvSpPr>
        <dsp:cNvPr id="0" name=""/>
        <dsp:cNvSpPr/>
      </dsp:nvSpPr>
      <dsp:spPr>
        <a:xfrm>
          <a:off x="0" y="1750998"/>
          <a:ext cx="10363200" cy="616004"/>
        </a:xfrm>
        <a:prstGeom prst="roundRect">
          <a:avLst/>
        </a:prstGeom>
        <a:gradFill rotWithShape="0">
          <a:gsLst>
            <a:gs pos="0">
              <a:schemeClr val="accent2">
                <a:hueOff val="-1573962"/>
                <a:satOff val="-14354"/>
                <a:lumOff val="-2615"/>
                <a:alphaOff val="0"/>
                <a:tint val="94000"/>
                <a:satMod val="100000"/>
                <a:lumMod val="108000"/>
              </a:schemeClr>
            </a:gs>
            <a:gs pos="50000">
              <a:schemeClr val="accent2">
                <a:hueOff val="-1573962"/>
                <a:satOff val="-14354"/>
                <a:lumOff val="-2615"/>
                <a:alphaOff val="0"/>
                <a:tint val="98000"/>
                <a:shade val="100000"/>
                <a:satMod val="100000"/>
                <a:lumMod val="100000"/>
              </a:schemeClr>
            </a:gs>
            <a:gs pos="100000">
              <a:schemeClr val="accent2">
                <a:hueOff val="-1573962"/>
                <a:satOff val="-14354"/>
                <a:lumOff val="-2615"/>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baseline="0"/>
            <a:t>Emergency mode, </a:t>
          </a:r>
          <a:r>
            <a:rPr lang="en-US" sz="2700" kern="1200" baseline="0"/>
            <a:t>which gives ambulances priority to pass through traffic.</a:t>
          </a:r>
          <a:endParaRPr lang="en-IN" sz="2700" kern="1200"/>
        </a:p>
      </dsp:txBody>
      <dsp:txXfrm>
        <a:off x="30071" y="1781069"/>
        <a:ext cx="10303058" cy="555862"/>
      </dsp:txXfrm>
    </dsp:sp>
    <dsp:sp modelId="{DEFDC92D-33E8-4FF1-ABB5-793541B66B97}">
      <dsp:nvSpPr>
        <dsp:cNvPr id="0" name=""/>
        <dsp:cNvSpPr/>
      </dsp:nvSpPr>
      <dsp:spPr>
        <a:xfrm>
          <a:off x="0" y="2444763"/>
          <a:ext cx="10363200" cy="616004"/>
        </a:xfrm>
        <a:prstGeom prst="roundRect">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baseline="0"/>
            <a:t>Traffic Rule Violation Monitoring System</a:t>
          </a:r>
          <a:r>
            <a:rPr lang="en-US" sz="2700" kern="1200" baseline="0"/>
            <a:t>.</a:t>
          </a:r>
          <a:endParaRPr lang="en-IN" sz="2700" kern="1200"/>
        </a:p>
      </dsp:txBody>
      <dsp:txXfrm>
        <a:off x="30071" y="2474834"/>
        <a:ext cx="10303058" cy="5558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29F04-7B84-4001-9192-2161DA581969}">
      <dsp:nvSpPr>
        <dsp:cNvPr id="0" name=""/>
        <dsp:cNvSpPr/>
      </dsp:nvSpPr>
      <dsp:spPr>
        <a:xfrm>
          <a:off x="0" y="9184"/>
          <a:ext cx="10364451" cy="127763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en-US" sz="5600" kern="1200" baseline="0" dirty="0"/>
            <a:t>Objectives</a:t>
          </a:r>
          <a:endParaRPr lang="en-IN" sz="5600" kern="1200" dirty="0"/>
        </a:p>
      </dsp:txBody>
      <dsp:txXfrm>
        <a:off x="62369" y="71553"/>
        <a:ext cx="10239713" cy="11529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486BE-8858-4523-AA4C-1CD81773AF1B}">
      <dsp:nvSpPr>
        <dsp:cNvPr id="0" name=""/>
        <dsp:cNvSpPr/>
      </dsp:nvSpPr>
      <dsp:spPr>
        <a:xfrm>
          <a:off x="3107094" y="0"/>
          <a:ext cx="4943474" cy="4943474"/>
        </a:xfrm>
        <a:prstGeom prst="diamond">
          <a:avLst/>
        </a:prstGeom>
        <a:gradFill rotWithShape="0">
          <a:gsLst>
            <a:gs pos="0">
              <a:schemeClr val="accent2">
                <a:tint val="40000"/>
                <a:hueOff val="0"/>
                <a:satOff val="0"/>
                <a:lumOff val="0"/>
                <a:alphaOff val="0"/>
                <a:tint val="94000"/>
                <a:satMod val="100000"/>
                <a:lumMod val="108000"/>
              </a:schemeClr>
            </a:gs>
            <a:gs pos="50000">
              <a:schemeClr val="accent2">
                <a:tint val="40000"/>
                <a:hueOff val="0"/>
                <a:satOff val="0"/>
                <a:lumOff val="0"/>
                <a:alphaOff val="0"/>
                <a:tint val="98000"/>
                <a:shade val="100000"/>
                <a:satMod val="100000"/>
                <a:lumMod val="100000"/>
              </a:schemeClr>
            </a:gs>
            <a:gs pos="100000">
              <a:schemeClr val="accent2">
                <a:tint val="40000"/>
                <a:hueOff val="0"/>
                <a:satOff val="0"/>
                <a:lumOff val="0"/>
                <a:alphaOff val="0"/>
                <a:shade val="72000"/>
                <a:satMod val="120000"/>
                <a:lumMod val="100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4A1F3F19-385D-404E-99B7-C874F64B5E82}">
      <dsp:nvSpPr>
        <dsp:cNvPr id="0" name=""/>
        <dsp:cNvSpPr/>
      </dsp:nvSpPr>
      <dsp:spPr>
        <a:xfrm>
          <a:off x="3576724" y="469630"/>
          <a:ext cx="1927954" cy="1927954"/>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Congestion Control.</a:t>
          </a:r>
          <a:endParaRPr lang="en-IN" sz="2700" kern="1200" dirty="0"/>
        </a:p>
      </dsp:txBody>
      <dsp:txXfrm>
        <a:off x="3670839" y="563745"/>
        <a:ext cx="1739724" cy="1739724"/>
      </dsp:txXfrm>
    </dsp:sp>
    <dsp:sp modelId="{1C58CBD1-B507-4BC8-BD66-18126AC61491}">
      <dsp:nvSpPr>
        <dsp:cNvPr id="0" name=""/>
        <dsp:cNvSpPr/>
      </dsp:nvSpPr>
      <dsp:spPr>
        <a:xfrm>
          <a:off x="5652983" y="469630"/>
          <a:ext cx="1927954" cy="1927954"/>
        </a:xfrm>
        <a:prstGeom prst="roundRect">
          <a:avLst/>
        </a:prstGeom>
        <a:gradFill rotWithShape="0">
          <a:gsLst>
            <a:gs pos="0">
              <a:schemeClr val="accent2">
                <a:hueOff val="-786981"/>
                <a:satOff val="-7177"/>
                <a:lumOff val="-1307"/>
                <a:alphaOff val="0"/>
                <a:tint val="94000"/>
                <a:satMod val="100000"/>
                <a:lumMod val="108000"/>
              </a:schemeClr>
            </a:gs>
            <a:gs pos="50000">
              <a:schemeClr val="accent2">
                <a:hueOff val="-786981"/>
                <a:satOff val="-7177"/>
                <a:lumOff val="-1307"/>
                <a:alphaOff val="0"/>
                <a:tint val="98000"/>
                <a:shade val="100000"/>
                <a:satMod val="100000"/>
                <a:lumMod val="100000"/>
              </a:schemeClr>
            </a:gs>
            <a:gs pos="100000">
              <a:schemeClr val="accent2">
                <a:hueOff val="-786981"/>
                <a:satOff val="-7177"/>
                <a:lumOff val="-1307"/>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Emergency vehicle Detection </a:t>
          </a:r>
          <a:endParaRPr lang="en-IN" sz="2700" kern="1200" dirty="0"/>
        </a:p>
      </dsp:txBody>
      <dsp:txXfrm>
        <a:off x="5747098" y="563745"/>
        <a:ext cx="1739724" cy="1739724"/>
      </dsp:txXfrm>
    </dsp:sp>
    <dsp:sp modelId="{9D993AEE-01B6-4A8E-AC9D-F722AE1A6388}">
      <dsp:nvSpPr>
        <dsp:cNvPr id="0" name=""/>
        <dsp:cNvSpPr/>
      </dsp:nvSpPr>
      <dsp:spPr>
        <a:xfrm>
          <a:off x="3576724" y="2545889"/>
          <a:ext cx="1927954" cy="1927954"/>
        </a:xfrm>
        <a:prstGeom prst="roundRect">
          <a:avLst/>
        </a:prstGeom>
        <a:gradFill rotWithShape="0">
          <a:gsLst>
            <a:gs pos="0">
              <a:schemeClr val="accent2">
                <a:hueOff val="-1573962"/>
                <a:satOff val="-14354"/>
                <a:lumOff val="-2615"/>
                <a:alphaOff val="0"/>
                <a:tint val="94000"/>
                <a:satMod val="100000"/>
                <a:lumMod val="108000"/>
              </a:schemeClr>
            </a:gs>
            <a:gs pos="50000">
              <a:schemeClr val="accent2">
                <a:hueOff val="-1573962"/>
                <a:satOff val="-14354"/>
                <a:lumOff val="-2615"/>
                <a:alphaOff val="0"/>
                <a:tint val="98000"/>
                <a:shade val="100000"/>
                <a:satMod val="100000"/>
                <a:lumMod val="100000"/>
              </a:schemeClr>
            </a:gs>
            <a:gs pos="100000">
              <a:schemeClr val="accent2">
                <a:hueOff val="-1573962"/>
                <a:satOff val="-14354"/>
                <a:lumOff val="-2615"/>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Traffic rule violation monitoring system</a:t>
          </a:r>
          <a:endParaRPr lang="en-IN" sz="2700" kern="1200" dirty="0"/>
        </a:p>
      </dsp:txBody>
      <dsp:txXfrm>
        <a:off x="3670839" y="2640004"/>
        <a:ext cx="1739724" cy="1739724"/>
      </dsp:txXfrm>
    </dsp:sp>
    <dsp:sp modelId="{BB35469B-E2E3-4D80-90ED-F137D688E45A}">
      <dsp:nvSpPr>
        <dsp:cNvPr id="0" name=""/>
        <dsp:cNvSpPr/>
      </dsp:nvSpPr>
      <dsp:spPr>
        <a:xfrm>
          <a:off x="5652983" y="2545889"/>
          <a:ext cx="1927954" cy="1927954"/>
        </a:xfrm>
        <a:prstGeom prst="roundRect">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Navigation Using Li-Fi </a:t>
          </a:r>
          <a:endParaRPr lang="en-IN" sz="2700" kern="1200" dirty="0"/>
        </a:p>
      </dsp:txBody>
      <dsp:txXfrm>
        <a:off x="5747098" y="2640004"/>
        <a:ext cx="1739724" cy="17397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679ED-88BA-4FDF-90C1-BC899B2EA3C2}">
      <dsp:nvSpPr>
        <dsp:cNvPr id="0" name=""/>
        <dsp:cNvSpPr/>
      </dsp:nvSpPr>
      <dsp:spPr>
        <a:xfrm>
          <a:off x="0" y="0"/>
          <a:ext cx="10364451" cy="1596177"/>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baseline="0" dirty="0"/>
            <a:t>Literature survey</a:t>
          </a:r>
          <a:endParaRPr lang="en-IN" sz="6500" kern="1200" dirty="0"/>
        </a:p>
      </dsp:txBody>
      <dsp:txXfrm>
        <a:off x="46750" y="46750"/>
        <a:ext cx="10270951" cy="15026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8.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6A4B53-E5CB-4E19-990D-AF17CE220775}"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06271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A4B53-E5CB-4E19-990D-AF17CE220775}"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175180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A4B53-E5CB-4E19-990D-AF17CE220775}"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756933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A4B53-E5CB-4E19-990D-AF17CE220775}"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4107C-BC05-4C44-AE79-56EFC0471471}"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0318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A4B53-E5CB-4E19-990D-AF17CE220775}"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484395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36A4B53-E5CB-4E19-990D-AF17CE220775}" type="datetimeFigureOut">
              <a:rPr lang="en-IN" smtClean="0"/>
              <a:t>14-03-2024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1097672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36A4B53-E5CB-4E19-990D-AF17CE220775}" type="datetimeFigureOut">
              <a:rPr lang="en-IN" smtClean="0"/>
              <a:t>14-03-2024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503767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A4B53-E5CB-4E19-990D-AF17CE220775}"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4028858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A4B53-E5CB-4E19-990D-AF17CE220775}"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102173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A4B53-E5CB-4E19-990D-AF17CE220775}"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30565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6A4B53-E5CB-4E19-990D-AF17CE220775}"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7135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6A4B53-E5CB-4E19-990D-AF17CE220775}"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22546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6A4B53-E5CB-4E19-990D-AF17CE220775}" type="datetimeFigureOut">
              <a:rPr lang="en-IN" smtClean="0"/>
              <a:t>14-03-2024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8628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6A4B53-E5CB-4E19-990D-AF17CE220775}" type="datetimeFigureOut">
              <a:rPr lang="en-IN" smtClean="0"/>
              <a:t>14-03-2024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37921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36A4B53-E5CB-4E19-990D-AF17CE220775}" type="datetimeFigureOut">
              <a:rPr lang="en-IN" smtClean="0"/>
              <a:t>14-03-2024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309963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A4B53-E5CB-4E19-990D-AF17CE220775}"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116183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A4B53-E5CB-4E19-990D-AF17CE220775}"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694380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36A4B53-E5CB-4E19-990D-AF17CE220775}" type="datetimeFigureOut">
              <a:rPr lang="en-IN" smtClean="0"/>
              <a:t>14-03-2024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0F4107C-BC05-4C44-AE79-56EFC0471471}" type="slidenum">
              <a:rPr lang="en-IN" smtClean="0"/>
              <a:t>‹#›</a:t>
            </a:fld>
            <a:endParaRPr lang="en-IN"/>
          </a:p>
        </p:txBody>
      </p:sp>
    </p:spTree>
    <p:extLst>
      <p:ext uri="{BB962C8B-B14F-4D97-AF65-F5344CB8AC3E}">
        <p14:creationId xmlns:p14="http://schemas.microsoft.com/office/powerpoint/2010/main" val="218436287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9.xml"/><Relationship Id="rId3" Type="http://schemas.openxmlformats.org/officeDocument/2006/relationships/diagramData" Target="../diagrams/data18.xml"/><Relationship Id="rId7" Type="http://schemas.microsoft.com/office/2007/relationships/diagramDrawing" Target="../diagrams/drawing18.xml"/><Relationship Id="rId12" Type="http://schemas.microsoft.com/office/2007/relationships/diagramDrawing" Target="../diagrams/drawing19.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0" Type="http://schemas.openxmlformats.org/officeDocument/2006/relationships/diagramQuickStyle" Target="../diagrams/quickStyle19.xml"/><Relationship Id="rId4" Type="http://schemas.openxmlformats.org/officeDocument/2006/relationships/diagramLayout" Target="../diagrams/layout18.xml"/><Relationship Id="rId9" Type="http://schemas.openxmlformats.org/officeDocument/2006/relationships/diagramLayout" Target="../diagrams/layout19.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24.xml"/><Relationship Id="rId3" Type="http://schemas.openxmlformats.org/officeDocument/2006/relationships/diagramData" Target="../diagrams/data23.xml"/><Relationship Id="rId7" Type="http://schemas.microsoft.com/office/2007/relationships/diagramDrawing" Target="../diagrams/drawing23.xml"/><Relationship Id="rId12" Type="http://schemas.microsoft.com/office/2007/relationships/diagramDrawing" Target="../diagrams/drawing24.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3.xml"/><Relationship Id="rId11" Type="http://schemas.openxmlformats.org/officeDocument/2006/relationships/diagramColors" Target="../diagrams/colors24.xml"/><Relationship Id="rId5" Type="http://schemas.openxmlformats.org/officeDocument/2006/relationships/diagramQuickStyle" Target="../diagrams/quickStyle23.xml"/><Relationship Id="rId10" Type="http://schemas.openxmlformats.org/officeDocument/2006/relationships/diagramQuickStyle" Target="../diagrams/quickStyle24.xml"/><Relationship Id="rId4" Type="http://schemas.openxmlformats.org/officeDocument/2006/relationships/diagramLayout" Target="../diagrams/layout23.xml"/><Relationship Id="rId9" Type="http://schemas.openxmlformats.org/officeDocument/2006/relationships/diagramLayout" Target="../diagrams/layout24.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26.xml"/><Relationship Id="rId3" Type="http://schemas.openxmlformats.org/officeDocument/2006/relationships/diagramData" Target="../diagrams/data25.xml"/><Relationship Id="rId7" Type="http://schemas.microsoft.com/office/2007/relationships/diagramDrawing" Target="../diagrams/drawing25.xml"/><Relationship Id="rId12" Type="http://schemas.microsoft.com/office/2007/relationships/diagramDrawing" Target="../diagrams/drawing26.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5.xml"/><Relationship Id="rId11" Type="http://schemas.openxmlformats.org/officeDocument/2006/relationships/diagramColors" Target="../diagrams/colors26.xml"/><Relationship Id="rId5" Type="http://schemas.openxmlformats.org/officeDocument/2006/relationships/diagramQuickStyle" Target="../diagrams/quickStyle25.xml"/><Relationship Id="rId10" Type="http://schemas.openxmlformats.org/officeDocument/2006/relationships/diagramQuickStyle" Target="../diagrams/quickStyle26.xml"/><Relationship Id="rId4" Type="http://schemas.openxmlformats.org/officeDocument/2006/relationships/diagramLayout" Target="../diagrams/layout25.xml"/><Relationship Id="rId9" Type="http://schemas.openxmlformats.org/officeDocument/2006/relationships/diagramLayout" Target="../diagrams/layout26.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Data" Target="../diagrams/data27.xml"/><Relationship Id="rId7" Type="http://schemas.microsoft.com/office/2007/relationships/diagramDrawing" Target="../diagrams/drawing27.xml"/><Relationship Id="rId12" Type="http://schemas.microsoft.com/office/2007/relationships/diagramDrawing" Target="../diagrams/drawing28.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Colors" Target="../diagrams/colors28.xml"/><Relationship Id="rId5" Type="http://schemas.openxmlformats.org/officeDocument/2006/relationships/diagramQuickStyle" Target="../diagrams/quickStyle27.xml"/><Relationship Id="rId10" Type="http://schemas.openxmlformats.org/officeDocument/2006/relationships/diagramQuickStyle" Target="../diagrams/quickStyle28.xml"/><Relationship Id="rId4" Type="http://schemas.openxmlformats.org/officeDocument/2006/relationships/diagramLayout" Target="../diagrams/layout27.xml"/><Relationship Id="rId9" Type="http://schemas.openxmlformats.org/officeDocument/2006/relationships/diagramLayout" Target="../diagrams/layout28.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29.xml"/><Relationship Id="rId7" Type="http://schemas.microsoft.com/office/2007/relationships/diagramDrawing" Target="../diagrams/drawing29.xml"/><Relationship Id="rId12" Type="http://schemas.microsoft.com/office/2007/relationships/diagramDrawing" Target="../diagrams/drawing30.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9.xml"/><Relationship Id="rId11" Type="http://schemas.openxmlformats.org/officeDocument/2006/relationships/diagramColors" Target="../diagrams/colors30.xml"/><Relationship Id="rId5" Type="http://schemas.openxmlformats.org/officeDocument/2006/relationships/diagramQuickStyle" Target="../diagrams/quickStyle29.xml"/><Relationship Id="rId10" Type="http://schemas.openxmlformats.org/officeDocument/2006/relationships/diagramQuickStyle" Target="../diagrams/quickStyle30.xml"/><Relationship Id="rId4" Type="http://schemas.openxmlformats.org/officeDocument/2006/relationships/diagramLayout" Target="../diagrams/layout29.xml"/><Relationship Id="rId9" Type="http://schemas.openxmlformats.org/officeDocument/2006/relationships/diagramLayout" Target="../diagrams/layout30.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32.xml"/><Relationship Id="rId3" Type="http://schemas.openxmlformats.org/officeDocument/2006/relationships/diagramData" Target="../diagrams/data31.xml"/><Relationship Id="rId7" Type="http://schemas.microsoft.com/office/2007/relationships/diagramDrawing" Target="../diagrams/drawing31.xml"/><Relationship Id="rId12" Type="http://schemas.microsoft.com/office/2007/relationships/diagramDrawing" Target="../diagrams/drawing32.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31.xml"/><Relationship Id="rId11" Type="http://schemas.openxmlformats.org/officeDocument/2006/relationships/diagramColors" Target="../diagrams/colors32.xml"/><Relationship Id="rId5" Type="http://schemas.openxmlformats.org/officeDocument/2006/relationships/diagramQuickStyle" Target="../diagrams/quickStyle31.xml"/><Relationship Id="rId10" Type="http://schemas.openxmlformats.org/officeDocument/2006/relationships/diagramQuickStyle" Target="../diagrams/quickStyle32.xml"/><Relationship Id="rId4" Type="http://schemas.openxmlformats.org/officeDocument/2006/relationships/diagramLayout" Target="../diagrams/layout31.xml"/><Relationship Id="rId9" Type="http://schemas.openxmlformats.org/officeDocument/2006/relationships/diagramLayout" Target="../diagrams/layout3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807FD3A-F51A-5F29-201D-F137865563C5}"/>
              </a:ext>
            </a:extLst>
          </p:cNvPr>
          <p:cNvGraphicFramePr/>
          <p:nvPr>
            <p:extLst>
              <p:ext uri="{D42A27DB-BD31-4B8C-83A1-F6EECF244321}">
                <p14:modId xmlns:p14="http://schemas.microsoft.com/office/powerpoint/2010/main" val="2560773976"/>
              </p:ext>
            </p:extLst>
          </p:nvPr>
        </p:nvGraphicFramePr>
        <p:xfrm>
          <a:off x="1069848" y="905070"/>
          <a:ext cx="7315200" cy="294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6F175F28-F6E2-7401-1D4A-2BB2E12ABAA2}"/>
              </a:ext>
            </a:extLst>
          </p:cNvPr>
          <p:cNvGraphicFramePr/>
          <p:nvPr>
            <p:extLst>
              <p:ext uri="{D42A27DB-BD31-4B8C-83A1-F6EECF244321}">
                <p14:modId xmlns:p14="http://schemas.microsoft.com/office/powerpoint/2010/main" val="3275124414"/>
              </p:ext>
            </p:extLst>
          </p:nvPr>
        </p:nvGraphicFramePr>
        <p:xfrm>
          <a:off x="5980921" y="3984171"/>
          <a:ext cx="3489649" cy="135293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350247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a:extLst>
            <a:ext uri="{FF2B5EF4-FFF2-40B4-BE49-F238E27FC236}">
              <a16:creationId xmlns:a16="http://schemas.microsoft.com/office/drawing/2014/main" id="{D448EFF8-5D2D-9D75-E148-607360D7FEDE}"/>
            </a:ext>
          </a:extLst>
        </p:cNvPr>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080E1169-D568-78C8-F3C9-4B5155ABB5CA}"/>
              </a:ext>
            </a:extLst>
          </p:cNvPr>
          <p:cNvGraphicFramePr/>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Content Placeholder 1">
            <a:extLst>
              <a:ext uri="{FF2B5EF4-FFF2-40B4-BE49-F238E27FC236}">
                <a16:creationId xmlns:a16="http://schemas.microsoft.com/office/drawing/2014/main" id="{065EAFC7-2CFC-10B7-2B6E-FD65F53FA748}"/>
              </a:ext>
            </a:extLst>
          </p:cNvPr>
          <p:cNvGraphicFramePr>
            <a:graphicFrameLocks noGrp="1"/>
          </p:cNvGraphicFramePr>
          <p:nvPr>
            <p:ph sz="quarter" idx="13"/>
            <p:extLst>
              <p:ext uri="{D42A27DB-BD31-4B8C-83A1-F6EECF244321}">
                <p14:modId xmlns:p14="http://schemas.microsoft.com/office/powerpoint/2010/main" val="3108126369"/>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454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a:extLst>
            <a:ext uri="{FF2B5EF4-FFF2-40B4-BE49-F238E27FC236}">
              <a16:creationId xmlns:a16="http://schemas.microsoft.com/office/drawing/2014/main" id="{B80D37AB-2FD5-D16A-EC48-A0F72C883685}"/>
            </a:ext>
          </a:extLst>
        </p:cNvPr>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65356A61-FA05-E92A-10C6-CB3225D4725E}"/>
              </a:ext>
            </a:extLst>
          </p:cNvPr>
          <p:cNvGraphicFramePr/>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Content Placeholder 1">
            <a:extLst>
              <a:ext uri="{FF2B5EF4-FFF2-40B4-BE49-F238E27FC236}">
                <a16:creationId xmlns:a16="http://schemas.microsoft.com/office/drawing/2014/main" id="{1851A8C8-7474-4329-4E11-143AF14E360E}"/>
              </a:ext>
            </a:extLst>
          </p:cNvPr>
          <p:cNvGraphicFramePr>
            <a:graphicFrameLocks noGrp="1"/>
          </p:cNvGraphicFramePr>
          <p:nvPr>
            <p:ph sz="quarter" idx="13"/>
            <p:extLst>
              <p:ext uri="{D42A27DB-BD31-4B8C-83A1-F6EECF244321}">
                <p14:modId xmlns:p14="http://schemas.microsoft.com/office/powerpoint/2010/main" val="3988849058"/>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36262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0278ABE-0120-2BB9-DA4F-7AB08797727E}"/>
              </a:ext>
            </a:extLst>
          </p:cNvPr>
          <p:cNvGraphicFramePr/>
          <p:nvPr>
            <p:extLst>
              <p:ext uri="{D42A27DB-BD31-4B8C-83A1-F6EECF244321}">
                <p14:modId xmlns:p14="http://schemas.microsoft.com/office/powerpoint/2010/main" val="2097030891"/>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a:extLst>
              <a:ext uri="{FF2B5EF4-FFF2-40B4-BE49-F238E27FC236}">
                <a16:creationId xmlns:a16="http://schemas.microsoft.com/office/drawing/2014/main" id="{2FC30EE2-F9C3-C2FC-094F-1FFF2033EEC5}"/>
              </a:ext>
            </a:extLst>
          </p:cNvPr>
          <p:cNvGraphicFramePr>
            <a:graphicFrameLocks noGrp="1"/>
          </p:cNvGraphicFramePr>
          <p:nvPr>
            <p:ph sz="quarter" idx="13"/>
            <p:extLst>
              <p:ext uri="{D42A27DB-BD31-4B8C-83A1-F6EECF244321}">
                <p14:modId xmlns:p14="http://schemas.microsoft.com/office/powerpoint/2010/main" val="60935611"/>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4423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1F95583C-B69C-A3FF-8345-EA92B51FA5BD}"/>
              </a:ext>
            </a:extLst>
          </p:cNvPr>
          <p:cNvGraphicFramePr>
            <a:graphicFrameLocks noGrp="1"/>
          </p:cNvGraphicFramePr>
          <p:nvPr>
            <p:ph sz="quarter" idx="13"/>
            <p:extLst>
              <p:ext uri="{D42A27DB-BD31-4B8C-83A1-F6EECF244321}">
                <p14:modId xmlns:p14="http://schemas.microsoft.com/office/powerpoint/2010/main" val="1693518595"/>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FE33B036-B3DF-428C-9E81-F2FDB9968885}"/>
              </a:ext>
            </a:extLst>
          </p:cNvPr>
          <p:cNvGrpSpPr/>
          <p:nvPr/>
        </p:nvGrpSpPr>
        <p:grpSpPr>
          <a:xfrm>
            <a:off x="1142374" y="601538"/>
            <a:ext cx="10364451" cy="1482974"/>
            <a:chOff x="0" y="56601"/>
            <a:chExt cx="10364451" cy="1482974"/>
          </a:xfrm>
          <a:scene3d>
            <a:camera prst="orthographicFront"/>
            <a:lightRig rig="chilly" dir="t"/>
          </a:scene3d>
        </p:grpSpPr>
        <p:sp>
          <p:nvSpPr>
            <p:cNvPr id="9" name="Rectangle: Rounded Corners 8">
              <a:extLst>
                <a:ext uri="{FF2B5EF4-FFF2-40B4-BE49-F238E27FC236}">
                  <a16:creationId xmlns:a16="http://schemas.microsoft.com/office/drawing/2014/main" id="{BC3C6D79-B995-395A-E844-EF7D852A80EE}"/>
                </a:ext>
              </a:extLst>
            </p:cNvPr>
            <p:cNvSpPr/>
            <p:nvPr/>
          </p:nvSpPr>
          <p:spPr>
            <a:xfrm>
              <a:off x="0" y="56601"/>
              <a:ext cx="10364451" cy="1482974"/>
            </a:xfrm>
            <a:prstGeom prst="roundRect">
              <a:avLst/>
            </a:prstGeom>
            <a:sp3d prstMaterial="translucentPowder">
              <a:bevelT w="127000" h="25400" prst="softRound"/>
            </a:sp3d>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Rectangle: Rounded Corners 4">
              <a:extLst>
                <a:ext uri="{FF2B5EF4-FFF2-40B4-BE49-F238E27FC236}">
                  <a16:creationId xmlns:a16="http://schemas.microsoft.com/office/drawing/2014/main" id="{2B39185C-D65B-1578-6863-B4AE2AA3D763}"/>
                </a:ext>
              </a:extLst>
            </p:cNvPr>
            <p:cNvSpPr txBox="1"/>
            <p:nvPr/>
          </p:nvSpPr>
          <p:spPr>
            <a:xfrm>
              <a:off x="72393" y="128994"/>
              <a:ext cx="10219665" cy="133818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baseline="0" dirty="0"/>
                <a:t>Results and Discussion</a:t>
              </a:r>
              <a:endParaRPr lang="en-IN" sz="6500" kern="1200" dirty="0"/>
            </a:p>
          </p:txBody>
        </p:sp>
      </p:grpSp>
    </p:spTree>
    <p:extLst>
      <p:ext uri="{BB962C8B-B14F-4D97-AF65-F5344CB8AC3E}">
        <p14:creationId xmlns:p14="http://schemas.microsoft.com/office/powerpoint/2010/main" val="339819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34235C2-1354-7B4E-9F87-71E109D6944A}"/>
              </a:ext>
            </a:extLst>
          </p:cNvPr>
          <p:cNvGraphicFramePr/>
          <p:nvPr>
            <p:extLst>
              <p:ext uri="{D42A27DB-BD31-4B8C-83A1-F6EECF244321}">
                <p14:modId xmlns:p14="http://schemas.microsoft.com/office/powerpoint/2010/main" val="551046758"/>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7E563940-6E91-133A-FBE1-12A3C33E5D9E}"/>
              </a:ext>
            </a:extLst>
          </p:cNvPr>
          <p:cNvGraphicFramePr>
            <a:graphicFrameLocks noGrp="1"/>
          </p:cNvGraphicFramePr>
          <p:nvPr>
            <p:ph sz="quarter" idx="13"/>
            <p:extLst>
              <p:ext uri="{D42A27DB-BD31-4B8C-83A1-F6EECF244321}">
                <p14:modId xmlns:p14="http://schemas.microsoft.com/office/powerpoint/2010/main" val="1887405646"/>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32419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8E58C0F-E865-C6F1-525B-D484AFF783D5}"/>
              </a:ext>
            </a:extLst>
          </p:cNvPr>
          <p:cNvGraphicFramePr/>
          <p:nvPr>
            <p:extLst>
              <p:ext uri="{D42A27DB-BD31-4B8C-83A1-F6EECF244321}">
                <p14:modId xmlns:p14="http://schemas.microsoft.com/office/powerpoint/2010/main" val="3847002562"/>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987A5619-1668-6696-CEA3-37C05F81760E}"/>
              </a:ext>
            </a:extLst>
          </p:cNvPr>
          <p:cNvGraphicFramePr>
            <a:graphicFrameLocks noGrp="1"/>
          </p:cNvGraphicFramePr>
          <p:nvPr>
            <p:ph sz="quarter" idx="13"/>
            <p:extLst>
              <p:ext uri="{D42A27DB-BD31-4B8C-83A1-F6EECF244321}">
                <p14:modId xmlns:p14="http://schemas.microsoft.com/office/powerpoint/2010/main" val="2108031297"/>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4647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D999ACC-6688-E5FB-C254-6D3CAFACB9B5}"/>
              </a:ext>
            </a:extLst>
          </p:cNvPr>
          <p:cNvGraphicFramePr/>
          <p:nvPr>
            <p:extLst>
              <p:ext uri="{D42A27DB-BD31-4B8C-83A1-F6EECF244321}">
                <p14:modId xmlns:p14="http://schemas.microsoft.com/office/powerpoint/2010/main" val="1936989136"/>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7">
            <a:extLst>
              <a:ext uri="{FF2B5EF4-FFF2-40B4-BE49-F238E27FC236}">
                <a16:creationId xmlns:a16="http://schemas.microsoft.com/office/drawing/2014/main" id="{E88CD83A-769B-0EB5-EE23-476002D3DC5F}"/>
              </a:ext>
            </a:extLst>
          </p:cNvPr>
          <p:cNvGraphicFramePr>
            <a:graphicFrameLocks noGrp="1"/>
          </p:cNvGraphicFramePr>
          <p:nvPr>
            <p:ph sz="quarter" idx="13"/>
            <p:extLst>
              <p:ext uri="{D42A27DB-BD31-4B8C-83A1-F6EECF244321}">
                <p14:modId xmlns:p14="http://schemas.microsoft.com/office/powerpoint/2010/main" val="1983091187"/>
              </p:ext>
            </p:extLst>
          </p:nvPr>
        </p:nvGraphicFramePr>
        <p:xfrm>
          <a:off x="913774" y="2367092"/>
          <a:ext cx="10363826" cy="405275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32807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a:extLst>
            <a:ext uri="{FF2B5EF4-FFF2-40B4-BE49-F238E27FC236}">
              <a16:creationId xmlns:a16="http://schemas.microsoft.com/office/drawing/2014/main" id="{22C35212-ACBE-7BDB-B02C-A6B06B556DE9}"/>
            </a:ext>
          </a:extLst>
        </p:cNvPr>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E49F050-26B8-D866-42D1-0C9199126436}"/>
              </a:ext>
            </a:extLst>
          </p:cNvPr>
          <p:cNvGraphicFramePr/>
          <p:nvPr>
            <p:extLst>
              <p:ext uri="{D42A27DB-BD31-4B8C-83A1-F6EECF244321}">
                <p14:modId xmlns:p14="http://schemas.microsoft.com/office/powerpoint/2010/main" val="4131726150"/>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6">
            <a:extLst>
              <a:ext uri="{FF2B5EF4-FFF2-40B4-BE49-F238E27FC236}">
                <a16:creationId xmlns:a16="http://schemas.microsoft.com/office/drawing/2014/main" id="{1F013C10-2BEE-2491-6837-B579E92DEDB5}"/>
              </a:ext>
            </a:extLst>
          </p:cNvPr>
          <p:cNvGraphicFramePr>
            <a:graphicFrameLocks noGrp="1"/>
          </p:cNvGraphicFramePr>
          <p:nvPr>
            <p:ph sz="quarter" idx="13"/>
            <p:extLst>
              <p:ext uri="{D42A27DB-BD31-4B8C-83A1-F6EECF244321}">
                <p14:modId xmlns:p14="http://schemas.microsoft.com/office/powerpoint/2010/main" val="1236752210"/>
              </p:ext>
            </p:extLst>
          </p:nvPr>
        </p:nvGraphicFramePr>
        <p:xfrm>
          <a:off x="913774" y="2367092"/>
          <a:ext cx="10363826" cy="40813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685347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ACA007F-DE1B-3446-9429-79AAFB08A6E8}"/>
              </a:ext>
            </a:extLst>
          </p:cNvPr>
          <p:cNvGraphicFramePr/>
          <p:nvPr>
            <p:extLst>
              <p:ext uri="{D42A27DB-BD31-4B8C-83A1-F6EECF244321}">
                <p14:modId xmlns:p14="http://schemas.microsoft.com/office/powerpoint/2010/main" val="3455174133"/>
              </p:ext>
            </p:extLst>
          </p:nvPr>
        </p:nvGraphicFramePr>
        <p:xfrm>
          <a:off x="913775" y="618517"/>
          <a:ext cx="10364451" cy="1248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9ECACEA9-BB25-D331-65B7-D29AAC444A33}"/>
              </a:ext>
            </a:extLst>
          </p:cNvPr>
          <p:cNvGraphicFramePr>
            <a:graphicFrameLocks noGrp="1"/>
          </p:cNvGraphicFramePr>
          <p:nvPr>
            <p:ph sz="quarter" idx="13"/>
            <p:extLst>
              <p:ext uri="{D42A27DB-BD31-4B8C-83A1-F6EECF244321}">
                <p14:modId xmlns:p14="http://schemas.microsoft.com/office/powerpoint/2010/main" val="545500052"/>
              </p:ext>
            </p:extLst>
          </p:nvPr>
        </p:nvGraphicFramePr>
        <p:xfrm>
          <a:off x="913775" y="2105025"/>
          <a:ext cx="10887699" cy="44195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14115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E8699B1-7F18-6F95-2D84-08693A7E073A}"/>
              </a:ext>
            </a:extLst>
          </p:cNvPr>
          <p:cNvGraphicFramePr/>
          <p:nvPr>
            <p:extLst>
              <p:ext uri="{D42A27DB-BD31-4B8C-83A1-F6EECF244321}">
                <p14:modId xmlns:p14="http://schemas.microsoft.com/office/powerpoint/2010/main" val="1886597810"/>
              </p:ext>
            </p:extLst>
          </p:nvPr>
        </p:nvGraphicFramePr>
        <p:xfrm>
          <a:off x="913775" y="618517"/>
          <a:ext cx="10364451" cy="53155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5539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61FA282-23BC-EAF5-C49F-9B96B0EA07D4}"/>
              </a:ext>
            </a:extLst>
          </p:cNvPr>
          <p:cNvGraphicFramePr/>
          <p:nvPr>
            <p:extLst>
              <p:ext uri="{D42A27DB-BD31-4B8C-83A1-F6EECF244321}">
                <p14:modId xmlns:p14="http://schemas.microsoft.com/office/powerpoint/2010/main" val="821691588"/>
              </p:ext>
            </p:extLst>
          </p:nvPr>
        </p:nvGraphicFramePr>
        <p:xfrm>
          <a:off x="913775" y="457201"/>
          <a:ext cx="10364451" cy="1757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Content Placeholder 11">
            <a:extLst>
              <a:ext uri="{FF2B5EF4-FFF2-40B4-BE49-F238E27FC236}">
                <a16:creationId xmlns:a16="http://schemas.microsoft.com/office/drawing/2014/main" id="{F87E250E-64F7-363D-D454-8956F1F0574D}"/>
              </a:ext>
            </a:extLst>
          </p:cNvPr>
          <p:cNvGraphicFramePr>
            <a:graphicFrameLocks noGrp="1"/>
          </p:cNvGraphicFramePr>
          <p:nvPr>
            <p:ph sz="quarter" idx="13"/>
            <p:extLst>
              <p:ext uri="{D42A27DB-BD31-4B8C-83A1-F6EECF244321}">
                <p14:modId xmlns:p14="http://schemas.microsoft.com/office/powerpoint/2010/main" val="865725543"/>
              </p:ext>
            </p:extLst>
          </p:nvPr>
        </p:nvGraphicFramePr>
        <p:xfrm>
          <a:off x="913774" y="2214696"/>
          <a:ext cx="10363826" cy="35765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1400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4466B8C4-B90C-A248-5F81-0386582ABE05}"/>
              </a:ext>
            </a:extLst>
          </p:cNvPr>
          <p:cNvGraphicFramePr/>
          <p:nvPr>
            <p:extLst>
              <p:ext uri="{D42A27DB-BD31-4B8C-83A1-F6EECF244321}">
                <p14:modId xmlns:p14="http://schemas.microsoft.com/office/powerpoint/2010/main" val="3495899414"/>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a:extLst>
              <a:ext uri="{FF2B5EF4-FFF2-40B4-BE49-F238E27FC236}">
                <a16:creationId xmlns:a16="http://schemas.microsoft.com/office/drawing/2014/main" id="{D6492439-C8FD-9597-DC9C-48747CF7402C}"/>
              </a:ext>
            </a:extLst>
          </p:cNvPr>
          <p:cNvGraphicFramePr>
            <a:graphicFrameLocks noGrp="1"/>
          </p:cNvGraphicFramePr>
          <p:nvPr>
            <p:ph sz="quarter" idx="13"/>
            <p:extLst>
              <p:ext uri="{D42A27DB-BD31-4B8C-83A1-F6EECF244321}">
                <p14:modId xmlns:p14="http://schemas.microsoft.com/office/powerpoint/2010/main" val="3973366363"/>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814707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ECCAD3DB-D907-418B-4E53-200A7BD9691A}"/>
              </a:ext>
            </a:extLst>
          </p:cNvPr>
          <p:cNvGraphicFramePr/>
          <p:nvPr>
            <p:extLst>
              <p:ext uri="{D42A27DB-BD31-4B8C-83A1-F6EECF244321}">
                <p14:modId xmlns:p14="http://schemas.microsoft.com/office/powerpoint/2010/main" val="781798104"/>
              </p:ext>
            </p:extLst>
          </p:nvPr>
        </p:nvGraphicFramePr>
        <p:xfrm>
          <a:off x="913775" y="618518"/>
          <a:ext cx="10364451" cy="1296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2B4E7D24-8BC4-51A6-89F6-EAB5F93B28B4}"/>
              </a:ext>
            </a:extLst>
          </p:cNvPr>
          <p:cNvGraphicFramePr>
            <a:graphicFrameLocks noGrp="1"/>
          </p:cNvGraphicFramePr>
          <p:nvPr>
            <p:ph sz="quarter" idx="13"/>
            <p:extLst>
              <p:ext uri="{D42A27DB-BD31-4B8C-83A1-F6EECF244321}">
                <p14:modId xmlns:p14="http://schemas.microsoft.com/office/powerpoint/2010/main" val="2046349069"/>
              </p:ext>
            </p:extLst>
          </p:nvPr>
        </p:nvGraphicFramePr>
        <p:xfrm>
          <a:off x="542925" y="1914526"/>
          <a:ext cx="11157663" cy="494347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3734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F0EFD0A2-8D51-AB7F-4174-13843C5F9246}"/>
              </a:ext>
            </a:extLst>
          </p:cNvPr>
          <p:cNvGraphicFramePr/>
          <p:nvPr>
            <p:extLst>
              <p:ext uri="{D42A27DB-BD31-4B8C-83A1-F6EECF244321}">
                <p14:modId xmlns:p14="http://schemas.microsoft.com/office/powerpoint/2010/main" val="3670766658"/>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a:extLst>
              <a:ext uri="{FF2B5EF4-FFF2-40B4-BE49-F238E27FC236}">
                <a16:creationId xmlns:a16="http://schemas.microsoft.com/office/drawing/2014/main" id="{1DCD370D-E20C-4596-2B5E-39806ACCE6E4}"/>
              </a:ext>
            </a:extLst>
          </p:cNvPr>
          <p:cNvGraphicFramePr>
            <a:graphicFrameLocks noGrp="1"/>
          </p:cNvGraphicFramePr>
          <p:nvPr>
            <p:ph sz="quarter" idx="13"/>
            <p:extLst>
              <p:ext uri="{D42A27DB-BD31-4B8C-83A1-F6EECF244321}">
                <p14:modId xmlns:p14="http://schemas.microsoft.com/office/powerpoint/2010/main" val="1521350768"/>
              </p:ext>
            </p:extLst>
          </p:nvPr>
        </p:nvGraphicFramePr>
        <p:xfrm>
          <a:off x="849086" y="2366963"/>
          <a:ext cx="10428514" cy="4058920"/>
        </p:xfrm>
        <a:graphic>
          <a:graphicData uri="http://schemas.openxmlformats.org/drawingml/2006/table">
            <a:tbl>
              <a:tblPr firstRow="1" bandRow="1">
                <a:tableStyleId>{18603FDC-E32A-4AB5-989C-0864C3EAD2B8}</a:tableStyleId>
              </a:tblPr>
              <a:tblGrid>
                <a:gridCol w="2656114">
                  <a:extLst>
                    <a:ext uri="{9D8B030D-6E8A-4147-A177-3AD203B41FA5}">
                      <a16:colId xmlns:a16="http://schemas.microsoft.com/office/drawing/2014/main" val="2203158182"/>
                    </a:ext>
                  </a:extLst>
                </a:gridCol>
                <a:gridCol w="2590800">
                  <a:extLst>
                    <a:ext uri="{9D8B030D-6E8A-4147-A177-3AD203B41FA5}">
                      <a16:colId xmlns:a16="http://schemas.microsoft.com/office/drawing/2014/main" val="4108074189"/>
                    </a:ext>
                  </a:extLst>
                </a:gridCol>
                <a:gridCol w="2842727">
                  <a:extLst>
                    <a:ext uri="{9D8B030D-6E8A-4147-A177-3AD203B41FA5}">
                      <a16:colId xmlns:a16="http://schemas.microsoft.com/office/drawing/2014/main" val="1048731026"/>
                    </a:ext>
                  </a:extLst>
                </a:gridCol>
                <a:gridCol w="2338873">
                  <a:extLst>
                    <a:ext uri="{9D8B030D-6E8A-4147-A177-3AD203B41FA5}">
                      <a16:colId xmlns:a16="http://schemas.microsoft.com/office/drawing/2014/main" val="4278521829"/>
                    </a:ext>
                  </a:extLst>
                </a:gridCol>
              </a:tblGrid>
              <a:tr h="370840">
                <a:tc>
                  <a:txBody>
                    <a:bodyPr/>
                    <a:lstStyle/>
                    <a:p>
                      <a:r>
                        <a:rPr lang="en-US" dirty="0"/>
                        <a:t>Paper Name</a:t>
                      </a:r>
                      <a:endParaRPr lang="en-IN" dirty="0"/>
                    </a:p>
                  </a:txBody>
                  <a:tcPr/>
                </a:tc>
                <a:tc>
                  <a:txBody>
                    <a:bodyPr/>
                    <a:lstStyle/>
                    <a:p>
                      <a:r>
                        <a:rPr lang="en-US" dirty="0"/>
                        <a:t>Author’s name </a:t>
                      </a:r>
                      <a:endParaRPr lang="en-IN" dirty="0"/>
                    </a:p>
                  </a:txBody>
                  <a:tcPr/>
                </a:tc>
                <a:tc>
                  <a:txBody>
                    <a:bodyPr/>
                    <a:lstStyle/>
                    <a:p>
                      <a:r>
                        <a:rPr lang="en-US" dirty="0"/>
                        <a:t>Technologies used</a:t>
                      </a:r>
                      <a:endParaRPr lang="en-IN" dirty="0"/>
                    </a:p>
                  </a:txBody>
                  <a:tcPr/>
                </a:tc>
                <a:tc>
                  <a:txBody>
                    <a:bodyPr/>
                    <a:lstStyle/>
                    <a:p>
                      <a:r>
                        <a:rPr lang="en-US" dirty="0"/>
                        <a:t>Released/Published</a:t>
                      </a:r>
                      <a:endParaRPr lang="en-IN" dirty="0"/>
                    </a:p>
                  </a:txBody>
                  <a:tcPr/>
                </a:tc>
                <a:extLst>
                  <a:ext uri="{0D108BD9-81ED-4DB2-BD59-A6C34878D82A}">
                    <a16:rowId xmlns:a16="http://schemas.microsoft.com/office/drawing/2014/main" val="2090165952"/>
                  </a:ext>
                </a:extLst>
              </a:tr>
              <a:tr h="370840">
                <a:tc>
                  <a:txBody>
                    <a:bodyPr/>
                    <a:lstStyle/>
                    <a:p>
                      <a:pPr algn="l"/>
                      <a:r>
                        <a:rPr lang="en-US" sz="1600" dirty="0"/>
                        <a:t>Smart Traffic Management System using IoT Enabled Technology</a:t>
                      </a:r>
                      <a:endParaRPr lang="en-IN" sz="1600" dirty="0"/>
                    </a:p>
                  </a:txBody>
                  <a:tcPr/>
                </a:tc>
                <a:tc>
                  <a:txBody>
                    <a:bodyPr/>
                    <a:lstStyle/>
                    <a:p>
                      <a:pPr algn="l"/>
                      <a:r>
                        <a:rPr lang="en-IN" sz="1600" dirty="0" err="1"/>
                        <a:t>Dr.</a:t>
                      </a:r>
                      <a:r>
                        <a:rPr lang="en-IN" sz="1600" dirty="0"/>
                        <a:t> Vikram Bali, </a:t>
                      </a:r>
                    </a:p>
                    <a:p>
                      <a:pPr algn="l"/>
                      <a:r>
                        <a:rPr lang="en-IN" sz="1600" dirty="0"/>
                        <a:t>Ms. Sonali Mathur, </a:t>
                      </a:r>
                    </a:p>
                    <a:p>
                      <a:pPr algn="l"/>
                      <a:r>
                        <a:rPr lang="en-IN" sz="1600" dirty="0" err="1"/>
                        <a:t>Dr.</a:t>
                      </a:r>
                      <a:r>
                        <a:rPr lang="en-IN" sz="1600" dirty="0"/>
                        <a:t> Vishnu Sharma, </a:t>
                      </a:r>
                    </a:p>
                    <a:p>
                      <a:pPr algn="l"/>
                      <a:r>
                        <a:rPr lang="en-IN" sz="1600" dirty="0"/>
                        <a:t>Dev Gaur</a:t>
                      </a:r>
                    </a:p>
                  </a:txBody>
                  <a:tcPr/>
                </a:tc>
                <a:tc>
                  <a:txBody>
                    <a:bodyPr/>
                    <a:lstStyle/>
                    <a:p>
                      <a:pPr algn="l"/>
                      <a:r>
                        <a:rPr lang="en-US" sz="1600" dirty="0"/>
                        <a:t>RFID technology </a:t>
                      </a:r>
                      <a:endParaRPr lang="en-IN" sz="1600" dirty="0"/>
                    </a:p>
                  </a:txBody>
                  <a:tcPr/>
                </a:tc>
                <a:tc>
                  <a:txBody>
                    <a:bodyPr/>
                    <a:lstStyle/>
                    <a:p>
                      <a:pPr algn="l"/>
                      <a:r>
                        <a:rPr lang="en-US" sz="1600" dirty="0"/>
                        <a:t>2</a:t>
                      </a:r>
                      <a:r>
                        <a:rPr lang="en-US" sz="1600" baseline="30000" dirty="0"/>
                        <a:t>nd</a:t>
                      </a:r>
                      <a:r>
                        <a:rPr lang="en-US" sz="1600" dirty="0"/>
                        <a:t> ICACCCN - 2020</a:t>
                      </a:r>
                      <a:endParaRPr lang="en-IN" sz="1600" dirty="0"/>
                    </a:p>
                  </a:txBody>
                  <a:tcPr/>
                </a:tc>
                <a:extLst>
                  <a:ext uri="{0D108BD9-81ED-4DB2-BD59-A6C34878D82A}">
                    <a16:rowId xmlns:a16="http://schemas.microsoft.com/office/drawing/2014/main" val="3774987289"/>
                  </a:ext>
                </a:extLst>
              </a:tr>
              <a:tr h="370840">
                <a:tc>
                  <a:txBody>
                    <a:bodyPr/>
                    <a:lstStyle/>
                    <a:p>
                      <a:pPr algn="l"/>
                      <a:r>
                        <a:rPr lang="en-IN" sz="1600" dirty="0"/>
                        <a:t>IoT-Based Smart Alert System for Drowsy Driver Detection</a:t>
                      </a:r>
                    </a:p>
                  </a:txBody>
                  <a:tcPr/>
                </a:tc>
                <a:tc>
                  <a:txBody>
                    <a:bodyPr/>
                    <a:lstStyle/>
                    <a:p>
                      <a:pPr algn="l"/>
                      <a:r>
                        <a:rPr lang="en-IN" sz="1600" dirty="0"/>
                        <a:t>Anil Kumar Biswal, Debabrata Singh, </a:t>
                      </a:r>
                    </a:p>
                    <a:p>
                      <a:pPr algn="l"/>
                      <a:r>
                        <a:rPr lang="en-IN" sz="1600" dirty="0"/>
                        <a:t>Binod Kumar </a:t>
                      </a:r>
                      <a:r>
                        <a:rPr lang="en-IN" sz="1600" dirty="0" err="1"/>
                        <a:t>Pattanayak</a:t>
                      </a:r>
                      <a:r>
                        <a:rPr lang="en-IN" sz="1600" dirty="0"/>
                        <a:t>, Debabrata Samanta, </a:t>
                      </a:r>
                    </a:p>
                    <a:p>
                      <a:pPr algn="l"/>
                      <a:r>
                        <a:rPr lang="en-IN" sz="1600" dirty="0"/>
                        <a:t>Ming-</a:t>
                      </a:r>
                      <a:r>
                        <a:rPr lang="en-IN" sz="1600" dirty="0" err="1"/>
                        <a:t>Hourb</a:t>
                      </a:r>
                      <a:endParaRPr lang="en-IN" sz="1600" dirty="0"/>
                    </a:p>
                  </a:txBody>
                  <a:tcPr/>
                </a:tc>
                <a:tc>
                  <a:txBody>
                    <a:bodyPr/>
                    <a:lstStyle/>
                    <a:p>
                      <a:pPr algn="l"/>
                      <a:r>
                        <a:rPr lang="en-US" sz="1600" dirty="0"/>
                        <a:t>Machine Learning (ML) and Deep Learning (DL) Algorithms </a:t>
                      </a:r>
                      <a:endParaRPr lang="en-IN" sz="1600" dirty="0"/>
                    </a:p>
                  </a:txBody>
                  <a:tcPr/>
                </a:tc>
                <a:tc>
                  <a:txBody>
                    <a:bodyPr/>
                    <a:lstStyle/>
                    <a:p>
                      <a:pPr algn="l"/>
                      <a:r>
                        <a:rPr lang="en-US" sz="1600" dirty="0"/>
                        <a:t>Published 10 March 2021</a:t>
                      </a:r>
                      <a:endParaRPr lang="en-IN" sz="1600" dirty="0"/>
                    </a:p>
                  </a:txBody>
                  <a:tcPr/>
                </a:tc>
                <a:extLst>
                  <a:ext uri="{0D108BD9-81ED-4DB2-BD59-A6C34878D82A}">
                    <a16:rowId xmlns:a16="http://schemas.microsoft.com/office/drawing/2014/main" val="2342763792"/>
                  </a:ext>
                </a:extLst>
              </a:tr>
              <a:tr h="370840">
                <a:tc>
                  <a:txBody>
                    <a:bodyPr/>
                    <a:lstStyle/>
                    <a:p>
                      <a:pPr algn="l"/>
                      <a:r>
                        <a:rPr lang="en-US" sz="1600" dirty="0"/>
                        <a:t>Dynamic Traffic Rule Violation Monitoring System Using Automatic Number Plate Recognition with SMS Feedback</a:t>
                      </a:r>
                      <a:endParaRPr lang="en-IN" sz="1600" dirty="0"/>
                    </a:p>
                  </a:txBody>
                  <a:tcPr/>
                </a:tc>
                <a:tc>
                  <a:txBody>
                    <a:bodyPr/>
                    <a:lstStyle/>
                    <a:p>
                      <a:pPr algn="l"/>
                      <a:r>
                        <a:rPr lang="en-IN" sz="1600" dirty="0"/>
                        <a:t>R Shreyas, </a:t>
                      </a:r>
                    </a:p>
                    <a:p>
                      <a:pPr algn="l"/>
                      <a:r>
                        <a:rPr lang="en-IN" sz="1600" dirty="0"/>
                        <a:t>Pradeep Kumar B V, </a:t>
                      </a:r>
                    </a:p>
                    <a:p>
                      <a:pPr algn="l"/>
                      <a:r>
                        <a:rPr lang="en-IN" sz="1600" dirty="0"/>
                        <a:t>Adithya H B, </a:t>
                      </a:r>
                    </a:p>
                    <a:p>
                      <a:pPr algn="l"/>
                      <a:r>
                        <a:rPr lang="en-IN" sz="1600" dirty="0"/>
                        <a:t>Padmaja B, Sunil M P</a:t>
                      </a:r>
                    </a:p>
                  </a:txBody>
                  <a:tcPr/>
                </a:tc>
                <a:tc>
                  <a:txBody>
                    <a:bodyPr/>
                    <a:lstStyle/>
                    <a:p>
                      <a:pPr algn="l"/>
                      <a:r>
                        <a:rPr lang="en-IN" sz="1800" b="0" kern="1200" dirty="0">
                          <a:solidFill>
                            <a:schemeClr val="bg1"/>
                          </a:solidFill>
                          <a:effectLst/>
                        </a:rPr>
                        <a:t>Optical Character Recognition technique,</a:t>
                      </a:r>
                      <a:r>
                        <a:rPr lang="en-IN" sz="1600" dirty="0">
                          <a:solidFill>
                            <a:schemeClr val="bg1"/>
                          </a:solidFill>
                        </a:rPr>
                        <a:t> </a:t>
                      </a:r>
                      <a:r>
                        <a:rPr lang="en-IN" sz="1600" dirty="0"/>
                        <a:t>Global System for Mobile Communication</a:t>
                      </a:r>
                    </a:p>
                  </a:txBody>
                  <a:tcPr/>
                </a:tc>
                <a:tc>
                  <a:txBody>
                    <a:bodyPr/>
                    <a:lstStyle/>
                    <a:p>
                      <a:pPr algn="l"/>
                      <a:r>
                        <a:rPr lang="en-US" sz="1600" dirty="0"/>
                        <a:t>2</a:t>
                      </a:r>
                      <a:r>
                        <a:rPr lang="en-US" sz="1600" baseline="30000" dirty="0"/>
                        <a:t>nd</a:t>
                      </a:r>
                      <a:r>
                        <a:rPr lang="en-US" sz="1600" dirty="0"/>
                        <a:t> TEL-NET 2017</a:t>
                      </a:r>
                      <a:endParaRPr lang="en-IN" sz="1600" dirty="0"/>
                    </a:p>
                  </a:txBody>
                  <a:tcPr/>
                </a:tc>
                <a:extLst>
                  <a:ext uri="{0D108BD9-81ED-4DB2-BD59-A6C34878D82A}">
                    <a16:rowId xmlns:a16="http://schemas.microsoft.com/office/drawing/2014/main" val="886839312"/>
                  </a:ext>
                </a:extLst>
              </a:tr>
            </a:tbl>
          </a:graphicData>
        </a:graphic>
      </p:graphicFrame>
    </p:spTree>
    <p:extLst>
      <p:ext uri="{BB962C8B-B14F-4D97-AF65-F5344CB8AC3E}">
        <p14:creationId xmlns:p14="http://schemas.microsoft.com/office/powerpoint/2010/main" val="252546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40F3CFC-50C5-8571-1995-A94991B2E7E6}"/>
              </a:ext>
            </a:extLst>
          </p:cNvPr>
          <p:cNvGraphicFramePr/>
          <p:nvPr>
            <p:extLst>
              <p:ext uri="{D42A27DB-BD31-4B8C-83A1-F6EECF244321}">
                <p14:modId xmlns:p14="http://schemas.microsoft.com/office/powerpoint/2010/main" val="1408179359"/>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a:extLst>
              <a:ext uri="{FF2B5EF4-FFF2-40B4-BE49-F238E27FC236}">
                <a16:creationId xmlns:a16="http://schemas.microsoft.com/office/drawing/2014/main" id="{BED4EA70-CB33-1F6B-7C37-A2B9DB70C79D}"/>
              </a:ext>
            </a:extLst>
          </p:cNvPr>
          <p:cNvGraphicFramePr>
            <a:graphicFrameLocks noGrp="1"/>
          </p:cNvGraphicFramePr>
          <p:nvPr>
            <p:ph sz="quarter" idx="13"/>
            <p:extLst>
              <p:ext uri="{D42A27DB-BD31-4B8C-83A1-F6EECF244321}">
                <p14:modId xmlns:p14="http://schemas.microsoft.com/office/powerpoint/2010/main" val="4179100968"/>
              </p:ext>
            </p:extLst>
          </p:nvPr>
        </p:nvGraphicFramePr>
        <p:xfrm>
          <a:off x="914400" y="2366963"/>
          <a:ext cx="10363200" cy="3937000"/>
        </p:xfrm>
        <a:graphic>
          <a:graphicData uri="http://schemas.openxmlformats.org/drawingml/2006/table">
            <a:tbl>
              <a:tblPr firstRow="1" bandRow="1">
                <a:tableStyleId>{18603FDC-E32A-4AB5-989C-0864C3EAD2B8}</a:tableStyleId>
              </a:tblPr>
              <a:tblGrid>
                <a:gridCol w="2590800">
                  <a:extLst>
                    <a:ext uri="{9D8B030D-6E8A-4147-A177-3AD203B41FA5}">
                      <a16:colId xmlns:a16="http://schemas.microsoft.com/office/drawing/2014/main" val="3099536622"/>
                    </a:ext>
                  </a:extLst>
                </a:gridCol>
                <a:gridCol w="2590800">
                  <a:extLst>
                    <a:ext uri="{9D8B030D-6E8A-4147-A177-3AD203B41FA5}">
                      <a16:colId xmlns:a16="http://schemas.microsoft.com/office/drawing/2014/main" val="1212364993"/>
                    </a:ext>
                  </a:extLst>
                </a:gridCol>
                <a:gridCol w="2936033">
                  <a:extLst>
                    <a:ext uri="{9D8B030D-6E8A-4147-A177-3AD203B41FA5}">
                      <a16:colId xmlns:a16="http://schemas.microsoft.com/office/drawing/2014/main" val="387656976"/>
                    </a:ext>
                  </a:extLst>
                </a:gridCol>
                <a:gridCol w="2245567">
                  <a:extLst>
                    <a:ext uri="{9D8B030D-6E8A-4147-A177-3AD203B41FA5}">
                      <a16:colId xmlns:a16="http://schemas.microsoft.com/office/drawing/2014/main" val="1935272697"/>
                    </a:ext>
                  </a:extLst>
                </a:gridCol>
              </a:tblGrid>
              <a:tr h="370840">
                <a:tc>
                  <a:txBody>
                    <a:bodyPr/>
                    <a:lstStyle/>
                    <a:p>
                      <a:r>
                        <a:rPr lang="en-US" dirty="0"/>
                        <a:t>Paper Name</a:t>
                      </a:r>
                      <a:endParaRPr lang="en-IN" dirty="0"/>
                    </a:p>
                  </a:txBody>
                  <a:tcPr/>
                </a:tc>
                <a:tc>
                  <a:txBody>
                    <a:bodyPr/>
                    <a:lstStyle/>
                    <a:p>
                      <a:r>
                        <a:rPr lang="en-US" dirty="0"/>
                        <a:t>Author’s name </a:t>
                      </a:r>
                      <a:endParaRPr lang="en-IN" dirty="0"/>
                    </a:p>
                  </a:txBody>
                  <a:tcPr/>
                </a:tc>
                <a:tc>
                  <a:txBody>
                    <a:bodyPr/>
                    <a:lstStyle/>
                    <a:p>
                      <a:r>
                        <a:rPr lang="en-US" dirty="0"/>
                        <a:t>Technologies used</a:t>
                      </a:r>
                      <a:endParaRPr lang="en-IN" dirty="0"/>
                    </a:p>
                  </a:txBody>
                  <a:tcPr/>
                </a:tc>
                <a:tc>
                  <a:txBody>
                    <a:bodyPr/>
                    <a:lstStyle/>
                    <a:p>
                      <a:r>
                        <a:rPr lang="en-US" dirty="0"/>
                        <a:t>Released/Published</a:t>
                      </a:r>
                      <a:endParaRPr lang="en-IN" dirty="0"/>
                    </a:p>
                  </a:txBody>
                  <a:tcPr/>
                </a:tc>
                <a:extLst>
                  <a:ext uri="{0D108BD9-81ED-4DB2-BD59-A6C34878D82A}">
                    <a16:rowId xmlns:a16="http://schemas.microsoft.com/office/drawing/2014/main" val="2671693011"/>
                  </a:ext>
                </a:extLst>
              </a:tr>
              <a:tr h="370840">
                <a:tc>
                  <a:txBody>
                    <a:bodyPr/>
                    <a:lstStyle/>
                    <a:p>
                      <a:r>
                        <a:rPr lang="en-IN" dirty="0"/>
                        <a:t>Intelligent Traffic Violation Detection </a:t>
                      </a:r>
                    </a:p>
                  </a:txBody>
                  <a:tcPr/>
                </a:tc>
                <a:tc>
                  <a:txBody>
                    <a:bodyPr/>
                    <a:lstStyle/>
                    <a:p>
                      <a:r>
                        <a:rPr lang="fi-FI" dirty="0"/>
                        <a:t>Roopa Ravish, Shanta Rangaswamy, Kausthub Char</a:t>
                      </a:r>
                      <a:endParaRPr lang="en-IN" dirty="0"/>
                    </a:p>
                  </a:txBody>
                  <a:tcPr/>
                </a:tc>
                <a:tc>
                  <a:txBody>
                    <a:bodyPr/>
                    <a:lstStyle/>
                    <a:p>
                      <a:r>
                        <a:rPr lang="en-IN" dirty="0"/>
                        <a:t>YOLOv3 algorithm</a:t>
                      </a:r>
                    </a:p>
                  </a:txBody>
                  <a:tcPr/>
                </a:tc>
                <a:tc>
                  <a:txBody>
                    <a:bodyPr/>
                    <a:lstStyle/>
                    <a:p>
                      <a:r>
                        <a:rPr lang="en-IN" dirty="0"/>
                        <a:t>2</a:t>
                      </a:r>
                      <a:r>
                        <a:rPr lang="en-IN" baseline="30000" dirty="0"/>
                        <a:t>nd</a:t>
                      </a:r>
                      <a:r>
                        <a:rPr lang="en-IN" dirty="0"/>
                        <a:t> GCAT Bangalore, India. Oct 1-3, 2021.</a:t>
                      </a:r>
                    </a:p>
                  </a:txBody>
                  <a:tcPr/>
                </a:tc>
                <a:extLst>
                  <a:ext uri="{0D108BD9-81ED-4DB2-BD59-A6C34878D82A}">
                    <a16:rowId xmlns:a16="http://schemas.microsoft.com/office/drawing/2014/main" val="3879328249"/>
                  </a:ext>
                </a:extLst>
              </a:tr>
              <a:tr h="370840">
                <a:tc>
                  <a:txBody>
                    <a:bodyPr/>
                    <a:lstStyle/>
                    <a:p>
                      <a:r>
                        <a:rPr lang="en-US" dirty="0"/>
                        <a:t>Smart Healthcare Monitoring System For Healthy Driving in Public Transportation</a:t>
                      </a:r>
                      <a:endParaRPr lang="en-IN" dirty="0"/>
                    </a:p>
                  </a:txBody>
                  <a:tcPr/>
                </a:tc>
                <a:tc>
                  <a:txBody>
                    <a:bodyPr/>
                    <a:lstStyle/>
                    <a:p>
                      <a:r>
                        <a:rPr lang="pt-BR" dirty="0"/>
                        <a:t>Pedro Maximino, </a:t>
                      </a:r>
                    </a:p>
                    <a:p>
                      <a:r>
                        <a:rPr lang="pt-BR" dirty="0"/>
                        <a:t>Rui S. Cruz, </a:t>
                      </a:r>
                    </a:p>
                    <a:p>
                      <a:r>
                        <a:rPr lang="pt-BR" dirty="0"/>
                        <a:t>Miguel L. Pardal </a:t>
                      </a:r>
                      <a:endParaRPr lang="en-IN" dirty="0"/>
                    </a:p>
                  </a:txBody>
                  <a:tcPr/>
                </a:tc>
                <a:tc>
                  <a:txBody>
                    <a:bodyPr/>
                    <a:lstStyle/>
                    <a:p>
                      <a:r>
                        <a:rPr lang="en-US" dirty="0"/>
                        <a:t>FPGA-Based Drowsiness Detection System and Eye Recognition System Based on Wavelet Network Algorithm</a:t>
                      </a:r>
                      <a:endParaRPr lang="en-IN" dirty="0"/>
                    </a:p>
                  </a:txBody>
                  <a:tcPr/>
                </a:tc>
                <a:tc>
                  <a:txBody>
                    <a:bodyPr/>
                    <a:lstStyle/>
                    <a:p>
                      <a:r>
                        <a:rPr lang="en-IN" dirty="0"/>
                        <a:t>2023 18</a:t>
                      </a:r>
                      <a:r>
                        <a:rPr lang="en-IN" baseline="30000" dirty="0"/>
                        <a:t>th</a:t>
                      </a:r>
                      <a:r>
                        <a:rPr lang="en-IN" dirty="0"/>
                        <a:t> CISTI </a:t>
                      </a:r>
                    </a:p>
                  </a:txBody>
                  <a:tcPr/>
                </a:tc>
                <a:extLst>
                  <a:ext uri="{0D108BD9-81ED-4DB2-BD59-A6C34878D82A}">
                    <a16:rowId xmlns:a16="http://schemas.microsoft.com/office/drawing/2014/main" val="1695348785"/>
                  </a:ext>
                </a:extLst>
              </a:tr>
              <a:tr h="370840">
                <a:tc>
                  <a:txBody>
                    <a:bodyPr/>
                    <a:lstStyle/>
                    <a:p>
                      <a:r>
                        <a:rPr lang="en-IN" dirty="0"/>
                        <a:t>Intelligent Traffic Control System for Smart Ambulance</a:t>
                      </a:r>
                    </a:p>
                  </a:txBody>
                  <a:tcPr/>
                </a:tc>
                <a:tc>
                  <a:txBody>
                    <a:bodyPr/>
                    <a:lstStyle/>
                    <a:p>
                      <a:r>
                        <a:rPr lang="en-US" dirty="0"/>
                        <a:t>Prof. Deepali </a:t>
                      </a:r>
                      <a:r>
                        <a:rPr lang="en-US" dirty="0" err="1"/>
                        <a:t>Ahir</a:t>
                      </a:r>
                      <a:r>
                        <a:rPr lang="en-US" dirty="0"/>
                        <a:t>, Saurabh </a:t>
                      </a:r>
                      <a:r>
                        <a:rPr lang="en-US" dirty="0" err="1"/>
                        <a:t>Bharade</a:t>
                      </a:r>
                      <a:r>
                        <a:rPr lang="en-US" dirty="0"/>
                        <a:t>, </a:t>
                      </a:r>
                      <a:r>
                        <a:rPr lang="en-US" dirty="0" err="1"/>
                        <a:t>Pradnya</a:t>
                      </a:r>
                      <a:r>
                        <a:rPr lang="en-US" dirty="0"/>
                        <a:t> </a:t>
                      </a:r>
                      <a:r>
                        <a:rPr lang="en-US" dirty="0" err="1"/>
                        <a:t>Botre</a:t>
                      </a:r>
                      <a:r>
                        <a:rPr lang="en-US" dirty="0"/>
                        <a:t>, </a:t>
                      </a:r>
                    </a:p>
                    <a:p>
                      <a:r>
                        <a:rPr lang="en-US" dirty="0" err="1"/>
                        <a:t>Sayali</a:t>
                      </a:r>
                      <a:r>
                        <a:rPr lang="en-US" dirty="0"/>
                        <a:t> </a:t>
                      </a:r>
                      <a:r>
                        <a:rPr lang="en-US" dirty="0" err="1"/>
                        <a:t>Nagane</a:t>
                      </a:r>
                      <a:r>
                        <a:rPr lang="en-US" dirty="0"/>
                        <a:t>, </a:t>
                      </a:r>
                    </a:p>
                    <a:p>
                      <a:r>
                        <a:rPr lang="en-US" dirty="0"/>
                        <a:t>Mihir Shah</a:t>
                      </a:r>
                      <a:endParaRPr lang="en-IN" dirty="0"/>
                    </a:p>
                  </a:txBody>
                  <a:tcPr/>
                </a:tc>
                <a:tc>
                  <a:txBody>
                    <a:bodyPr/>
                    <a:lstStyle/>
                    <a:p>
                      <a:r>
                        <a:rPr lang="en-US" dirty="0"/>
                        <a:t>GPS Tracking system and Mobile Application</a:t>
                      </a:r>
                      <a:endParaRPr lang="en-IN" dirty="0"/>
                    </a:p>
                  </a:txBody>
                  <a:tcPr/>
                </a:tc>
                <a:tc>
                  <a:txBody>
                    <a:bodyPr/>
                    <a:lstStyle/>
                    <a:p>
                      <a:r>
                        <a:rPr lang="en-US" dirty="0"/>
                        <a:t>06-June 2018</a:t>
                      </a:r>
                      <a:endParaRPr lang="en-IN" dirty="0"/>
                    </a:p>
                  </a:txBody>
                  <a:tcPr/>
                </a:tc>
                <a:extLst>
                  <a:ext uri="{0D108BD9-81ED-4DB2-BD59-A6C34878D82A}">
                    <a16:rowId xmlns:a16="http://schemas.microsoft.com/office/drawing/2014/main" val="2409351577"/>
                  </a:ext>
                </a:extLst>
              </a:tr>
            </a:tbl>
          </a:graphicData>
        </a:graphic>
      </p:graphicFrame>
    </p:spTree>
    <p:extLst>
      <p:ext uri="{BB962C8B-B14F-4D97-AF65-F5344CB8AC3E}">
        <p14:creationId xmlns:p14="http://schemas.microsoft.com/office/powerpoint/2010/main" val="387033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4156A70B-8179-A0BE-347F-B26F0FECF6AA}"/>
              </a:ext>
            </a:extLst>
          </p:cNvPr>
          <p:cNvGraphicFramePr/>
          <p:nvPr>
            <p:extLst>
              <p:ext uri="{D42A27DB-BD31-4B8C-83A1-F6EECF244321}">
                <p14:modId xmlns:p14="http://schemas.microsoft.com/office/powerpoint/2010/main" val="2144273276"/>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a:extLst>
              <a:ext uri="{FF2B5EF4-FFF2-40B4-BE49-F238E27FC236}">
                <a16:creationId xmlns:a16="http://schemas.microsoft.com/office/drawing/2014/main" id="{739A7946-EE0A-B374-9688-FEFB4C6B27AA}"/>
              </a:ext>
            </a:extLst>
          </p:cNvPr>
          <p:cNvGraphicFramePr>
            <a:graphicFrameLocks noGrp="1"/>
          </p:cNvGraphicFramePr>
          <p:nvPr>
            <p:ph sz="quarter" idx="13"/>
            <p:extLst>
              <p:ext uri="{D42A27DB-BD31-4B8C-83A1-F6EECF244321}">
                <p14:modId xmlns:p14="http://schemas.microsoft.com/office/powerpoint/2010/main" val="192629946"/>
              </p:ext>
            </p:extLst>
          </p:nvPr>
        </p:nvGraphicFramePr>
        <p:xfrm>
          <a:off x="914400" y="2366963"/>
          <a:ext cx="10363200" cy="3114040"/>
        </p:xfrm>
        <a:graphic>
          <a:graphicData uri="http://schemas.openxmlformats.org/drawingml/2006/table">
            <a:tbl>
              <a:tblPr firstRow="1" bandRow="1">
                <a:tableStyleId>{18603FDC-E32A-4AB5-989C-0864C3EAD2B8}</a:tableStyleId>
              </a:tblPr>
              <a:tblGrid>
                <a:gridCol w="2590800">
                  <a:extLst>
                    <a:ext uri="{9D8B030D-6E8A-4147-A177-3AD203B41FA5}">
                      <a16:colId xmlns:a16="http://schemas.microsoft.com/office/drawing/2014/main" val="419235033"/>
                    </a:ext>
                  </a:extLst>
                </a:gridCol>
                <a:gridCol w="3035559">
                  <a:extLst>
                    <a:ext uri="{9D8B030D-6E8A-4147-A177-3AD203B41FA5}">
                      <a16:colId xmlns:a16="http://schemas.microsoft.com/office/drawing/2014/main" val="4218734698"/>
                    </a:ext>
                  </a:extLst>
                </a:gridCol>
                <a:gridCol w="2146041">
                  <a:extLst>
                    <a:ext uri="{9D8B030D-6E8A-4147-A177-3AD203B41FA5}">
                      <a16:colId xmlns:a16="http://schemas.microsoft.com/office/drawing/2014/main" val="2035204766"/>
                    </a:ext>
                  </a:extLst>
                </a:gridCol>
                <a:gridCol w="2590800">
                  <a:extLst>
                    <a:ext uri="{9D8B030D-6E8A-4147-A177-3AD203B41FA5}">
                      <a16:colId xmlns:a16="http://schemas.microsoft.com/office/drawing/2014/main" val="176148446"/>
                    </a:ext>
                  </a:extLst>
                </a:gridCol>
              </a:tblGrid>
              <a:tr h="370840">
                <a:tc>
                  <a:txBody>
                    <a:bodyPr/>
                    <a:lstStyle/>
                    <a:p>
                      <a:r>
                        <a:rPr lang="en-US" dirty="0"/>
                        <a:t>Paper Name</a:t>
                      </a:r>
                      <a:endParaRPr lang="en-IN" dirty="0"/>
                    </a:p>
                  </a:txBody>
                  <a:tcPr/>
                </a:tc>
                <a:tc>
                  <a:txBody>
                    <a:bodyPr/>
                    <a:lstStyle/>
                    <a:p>
                      <a:r>
                        <a:rPr lang="en-US" dirty="0"/>
                        <a:t>Author’s name </a:t>
                      </a:r>
                      <a:endParaRPr lang="en-IN" dirty="0"/>
                    </a:p>
                  </a:txBody>
                  <a:tcPr/>
                </a:tc>
                <a:tc>
                  <a:txBody>
                    <a:bodyPr/>
                    <a:lstStyle/>
                    <a:p>
                      <a:r>
                        <a:rPr lang="en-US" dirty="0"/>
                        <a:t>Technologies used</a:t>
                      </a:r>
                      <a:endParaRPr lang="en-IN" dirty="0"/>
                    </a:p>
                  </a:txBody>
                  <a:tcPr/>
                </a:tc>
                <a:tc>
                  <a:txBody>
                    <a:bodyPr/>
                    <a:lstStyle/>
                    <a:p>
                      <a:r>
                        <a:rPr lang="en-US" dirty="0"/>
                        <a:t>Released/Published</a:t>
                      </a:r>
                      <a:endParaRPr lang="en-IN" dirty="0"/>
                    </a:p>
                  </a:txBody>
                  <a:tcPr/>
                </a:tc>
                <a:extLst>
                  <a:ext uri="{0D108BD9-81ED-4DB2-BD59-A6C34878D82A}">
                    <a16:rowId xmlns:a16="http://schemas.microsoft.com/office/drawing/2014/main" val="3693585105"/>
                  </a:ext>
                </a:extLst>
              </a:tr>
              <a:tr h="370840">
                <a:tc>
                  <a:txBody>
                    <a:bodyPr/>
                    <a:lstStyle/>
                    <a:p>
                      <a:r>
                        <a:rPr lang="en-US" dirty="0"/>
                        <a:t>Navigation System using Light Fidelity</a:t>
                      </a:r>
                      <a:endParaRPr lang="en-IN" dirty="0"/>
                    </a:p>
                  </a:txBody>
                  <a:tcPr/>
                </a:tc>
                <a:tc>
                  <a:txBody>
                    <a:bodyPr/>
                    <a:lstStyle/>
                    <a:p>
                      <a:r>
                        <a:rPr lang="fi-FI" dirty="0"/>
                        <a:t>Niharika Mishra, </a:t>
                      </a:r>
                    </a:p>
                    <a:p>
                      <a:r>
                        <a:rPr lang="fi-FI" dirty="0"/>
                        <a:t>Riya Mandal, </a:t>
                      </a:r>
                    </a:p>
                    <a:p>
                      <a:r>
                        <a:rPr lang="fi-FI" dirty="0"/>
                        <a:t>Monika Rai, Harjeet Kaur</a:t>
                      </a:r>
                      <a:endParaRPr lang="en-IN" dirty="0"/>
                    </a:p>
                  </a:txBody>
                  <a:tcPr/>
                </a:tc>
                <a:tc>
                  <a:txBody>
                    <a:bodyPr/>
                    <a:lstStyle/>
                    <a:p>
                      <a:r>
                        <a:rPr lang="en-IN" dirty="0"/>
                        <a:t>Visible light communication</a:t>
                      </a:r>
                    </a:p>
                  </a:txBody>
                  <a:tcPr/>
                </a:tc>
                <a:tc>
                  <a:txBody>
                    <a:bodyPr/>
                    <a:lstStyle/>
                    <a:p>
                      <a:r>
                        <a:rPr lang="en-IN" dirty="0"/>
                        <a:t>ICOEI 2018 IEEE Conference</a:t>
                      </a:r>
                    </a:p>
                  </a:txBody>
                  <a:tcPr/>
                </a:tc>
                <a:extLst>
                  <a:ext uri="{0D108BD9-81ED-4DB2-BD59-A6C34878D82A}">
                    <a16:rowId xmlns:a16="http://schemas.microsoft.com/office/drawing/2014/main" val="1511052446"/>
                  </a:ext>
                </a:extLst>
              </a:tr>
              <a:tr h="370840">
                <a:tc>
                  <a:txBody>
                    <a:bodyPr/>
                    <a:lstStyle/>
                    <a:p>
                      <a:r>
                        <a:rPr lang="en-US" dirty="0"/>
                        <a:t>IOT Based Automatic Vehicle Accident Alert System </a:t>
                      </a:r>
                      <a:endParaRPr lang="en-IN" dirty="0"/>
                    </a:p>
                  </a:txBody>
                  <a:tcPr/>
                </a:tc>
                <a:tc>
                  <a:txBody>
                    <a:bodyPr/>
                    <a:lstStyle/>
                    <a:p>
                      <a:r>
                        <a:rPr lang="pt-BR" dirty="0"/>
                        <a:t>Nazia Parveen, </a:t>
                      </a:r>
                    </a:p>
                    <a:p>
                      <a:r>
                        <a:rPr lang="pt-BR" dirty="0"/>
                        <a:t>Ashif Ali, Aleem Ali</a:t>
                      </a:r>
                      <a:endParaRPr lang="en-IN" dirty="0"/>
                    </a:p>
                  </a:txBody>
                  <a:tcPr/>
                </a:tc>
                <a:tc>
                  <a:txBody>
                    <a:bodyPr/>
                    <a:lstStyle/>
                    <a:p>
                      <a:r>
                        <a:rPr lang="en-IN" dirty="0"/>
                        <a:t>Accelerometer to detect accident, GPS</a:t>
                      </a:r>
                    </a:p>
                  </a:txBody>
                  <a:tcPr/>
                </a:tc>
                <a:tc>
                  <a:txBody>
                    <a:bodyPr/>
                    <a:lstStyle/>
                    <a:p>
                      <a:r>
                        <a:rPr lang="en-US" dirty="0"/>
                        <a:t>2020 IEEE 5th International Conference</a:t>
                      </a:r>
                      <a:endParaRPr lang="en-IN" dirty="0"/>
                    </a:p>
                  </a:txBody>
                  <a:tcPr/>
                </a:tc>
                <a:extLst>
                  <a:ext uri="{0D108BD9-81ED-4DB2-BD59-A6C34878D82A}">
                    <a16:rowId xmlns:a16="http://schemas.microsoft.com/office/drawing/2014/main" val="3365893845"/>
                  </a:ext>
                </a:extLst>
              </a:tr>
              <a:tr h="370840">
                <a:tc>
                  <a:txBody>
                    <a:bodyPr/>
                    <a:lstStyle/>
                    <a:p>
                      <a:r>
                        <a:rPr lang="en-US" dirty="0"/>
                        <a:t>Highway Navigation Using Light Fidelity Technology</a:t>
                      </a:r>
                      <a:endParaRPr lang="en-IN" dirty="0"/>
                    </a:p>
                  </a:txBody>
                  <a:tcPr/>
                </a:tc>
                <a:tc>
                  <a:txBody>
                    <a:bodyPr/>
                    <a:lstStyle/>
                    <a:p>
                      <a:r>
                        <a:rPr lang="en-IN" dirty="0"/>
                        <a:t>Abhishek Patni, Bhavini Mishra, </a:t>
                      </a:r>
                    </a:p>
                    <a:p>
                      <a:r>
                        <a:rPr lang="en-IN" dirty="0"/>
                        <a:t>Harsh Aditya, Yogesh Kumar, </a:t>
                      </a:r>
                    </a:p>
                    <a:p>
                      <a:r>
                        <a:rPr lang="en-IN" dirty="0"/>
                        <a:t>Rohit Sharma </a:t>
                      </a:r>
                    </a:p>
                  </a:txBody>
                  <a:tcPr/>
                </a:tc>
                <a:tc>
                  <a:txBody>
                    <a:bodyPr/>
                    <a:lstStyle/>
                    <a:p>
                      <a:r>
                        <a:rPr lang="en-US" dirty="0"/>
                        <a:t>Light Fidelity </a:t>
                      </a:r>
                      <a:endParaRPr lang="en-IN" dirty="0"/>
                    </a:p>
                  </a:txBody>
                  <a:tcPr/>
                </a:tc>
                <a:tc>
                  <a:txBody>
                    <a:bodyPr/>
                    <a:lstStyle/>
                    <a:p>
                      <a:r>
                        <a:rPr lang="en-IN" dirty="0"/>
                        <a:t>4, April 2015</a:t>
                      </a:r>
                    </a:p>
                  </a:txBody>
                  <a:tcPr/>
                </a:tc>
                <a:extLst>
                  <a:ext uri="{0D108BD9-81ED-4DB2-BD59-A6C34878D82A}">
                    <a16:rowId xmlns:a16="http://schemas.microsoft.com/office/drawing/2014/main" val="2336623505"/>
                  </a:ext>
                </a:extLst>
              </a:tr>
            </a:tbl>
          </a:graphicData>
        </a:graphic>
      </p:graphicFrame>
    </p:spTree>
    <p:extLst>
      <p:ext uri="{BB962C8B-B14F-4D97-AF65-F5344CB8AC3E}">
        <p14:creationId xmlns:p14="http://schemas.microsoft.com/office/powerpoint/2010/main" val="28986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98B458B-8055-0D20-DE7B-1D1148AC842E}"/>
              </a:ext>
            </a:extLst>
          </p:cNvPr>
          <p:cNvGraphicFramePr/>
          <p:nvPr>
            <p:extLst>
              <p:ext uri="{D42A27DB-BD31-4B8C-83A1-F6EECF244321}">
                <p14:modId xmlns:p14="http://schemas.microsoft.com/office/powerpoint/2010/main" val="3378592854"/>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5">
            <a:extLst>
              <a:ext uri="{FF2B5EF4-FFF2-40B4-BE49-F238E27FC236}">
                <a16:creationId xmlns:a16="http://schemas.microsoft.com/office/drawing/2014/main" id="{42E4D3F3-0778-79C8-2C9A-663FF688AEFE}"/>
              </a:ext>
            </a:extLst>
          </p:cNvPr>
          <p:cNvGraphicFramePr>
            <a:graphicFrameLocks noGrp="1"/>
          </p:cNvGraphicFramePr>
          <p:nvPr>
            <p:ph sz="quarter" idx="13"/>
            <p:extLst>
              <p:ext uri="{D42A27DB-BD31-4B8C-83A1-F6EECF244321}">
                <p14:modId xmlns:p14="http://schemas.microsoft.com/office/powerpoint/2010/main" val="3425096384"/>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141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75EB85B4-8AA6-0683-11EE-897D10412074}"/>
              </a:ext>
            </a:extLst>
          </p:cNvPr>
          <p:cNvGraphicFramePr/>
          <p:nvPr>
            <p:extLst>
              <p:ext uri="{D42A27DB-BD31-4B8C-83A1-F6EECF244321}">
                <p14:modId xmlns:p14="http://schemas.microsoft.com/office/powerpoint/2010/main" val="2160127274"/>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5">
            <a:extLst>
              <a:ext uri="{FF2B5EF4-FFF2-40B4-BE49-F238E27FC236}">
                <a16:creationId xmlns:a16="http://schemas.microsoft.com/office/drawing/2014/main" id="{EFD00B0C-5C05-45CB-04F3-89653407C411}"/>
              </a:ext>
            </a:extLst>
          </p:cNvPr>
          <p:cNvGraphicFramePr>
            <a:graphicFrameLocks noGrp="1"/>
          </p:cNvGraphicFramePr>
          <p:nvPr>
            <p:ph sz="quarter" idx="13"/>
            <p:extLst>
              <p:ext uri="{D42A27DB-BD31-4B8C-83A1-F6EECF244321}">
                <p14:modId xmlns:p14="http://schemas.microsoft.com/office/powerpoint/2010/main" val="3841569475"/>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9025248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368</TotalTime>
  <Words>1347</Words>
  <Application>Microsoft Office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10</cp:revision>
  <dcterms:created xsi:type="dcterms:W3CDTF">2024-01-08T14:30:35Z</dcterms:created>
  <dcterms:modified xsi:type="dcterms:W3CDTF">2024-03-14T08:18:53Z</dcterms:modified>
</cp:coreProperties>
</file>