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d12484a2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d12484a2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d0e3a677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d0e3a677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d12484a2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d12484a2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0e3a677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0e3a677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d0e3a677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d0e3a677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0e3a677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0e3a677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86625" y="1768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NAME: CyberHawk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14224" y="1029550"/>
            <a:ext cx="36393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Name: FreshFarm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78649" y="2507800"/>
            <a:ext cx="36393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: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818375" y="3026513"/>
            <a:ext cx="36393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Komal Pal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4457674" y="3679500"/>
            <a:ext cx="36393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Akash Yadav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750499" y="4198250"/>
            <a:ext cx="36393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Ajay Kumar</a:t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678650" y="3629550"/>
            <a:ext cx="36393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Harmandeep Singh</a:t>
            </a:r>
            <a:endParaRPr/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4571999" y="4162350"/>
            <a:ext cx="36393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Pinaq Sharma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1115075" y="1468500"/>
            <a:ext cx="1215600" cy="6078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3174550" y="1468500"/>
            <a:ext cx="1215600" cy="6078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15075" y="2913300"/>
            <a:ext cx="1215600" cy="10347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174550" y="2913300"/>
            <a:ext cx="1215600" cy="10347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Sensors, ESP8266 and Arduino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5081750" y="2913300"/>
            <a:ext cx="1215600" cy="10347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 of Fruits and vegetables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5081750" y="1468500"/>
            <a:ext cx="1215600" cy="6078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Displays and Informs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6988950" y="1468500"/>
            <a:ext cx="1960800" cy="6078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interface between user and producer</a:t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4390150" y="1641750"/>
            <a:ext cx="683100" cy="26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390150" y="3300000"/>
            <a:ext cx="683100" cy="26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6297350" y="1641750"/>
            <a:ext cx="683100" cy="26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354475" y="2076300"/>
            <a:ext cx="683100" cy="827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2657300" y="1604700"/>
            <a:ext cx="90600" cy="10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2657300" y="1808700"/>
            <a:ext cx="90600" cy="10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2657300" y="3127425"/>
            <a:ext cx="90600" cy="10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2657300" y="3561300"/>
            <a:ext cx="90600" cy="10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 rot="-5400000">
            <a:off x="4494374" y="1431294"/>
            <a:ext cx="24864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Over the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Network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Circuit</a:t>
            </a:r>
            <a:endParaRPr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8572500" cy="33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 txBox="1"/>
          <p:nvPr/>
        </p:nvSpPr>
        <p:spPr>
          <a:xfrm>
            <a:off x="6371500" y="1624825"/>
            <a:ext cx="57978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827175" y="1496850"/>
            <a:ext cx="11049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NodeMCU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" name="Google Shape;123;p15"/>
          <p:cNvCxnSpPr>
            <a:endCxn id="122" idx="3"/>
          </p:cNvCxnSpPr>
          <p:nvPr/>
        </p:nvCxnSpPr>
        <p:spPr>
          <a:xfrm rot="10800000">
            <a:off x="1932075" y="1697700"/>
            <a:ext cx="1101900" cy="2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5"/>
          <p:cNvSpPr txBox="1"/>
          <p:nvPr/>
        </p:nvSpPr>
        <p:spPr>
          <a:xfrm>
            <a:off x="6459525" y="23507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MQ-3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" name="Google Shape;125;p15"/>
          <p:cNvCxnSpPr>
            <a:endCxn id="124" idx="1"/>
          </p:cNvCxnSpPr>
          <p:nvPr/>
        </p:nvCxnSpPr>
        <p:spPr>
          <a:xfrm flipH="1" rot="10800000">
            <a:off x="5696025" y="2688250"/>
            <a:ext cx="763500" cy="1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5"/>
          <p:cNvSpPr txBox="1"/>
          <p:nvPr/>
        </p:nvSpPr>
        <p:spPr>
          <a:xfrm>
            <a:off x="5113350" y="16417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DHT-11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" name="Google Shape;127;p15"/>
          <p:cNvCxnSpPr>
            <a:endCxn id="126" idx="1"/>
          </p:cNvCxnSpPr>
          <p:nvPr/>
        </p:nvCxnSpPr>
        <p:spPr>
          <a:xfrm flipH="1" rot="10800000">
            <a:off x="4741650" y="1979250"/>
            <a:ext cx="371700" cy="5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5"/>
          <p:cNvSpPr txBox="1"/>
          <p:nvPr/>
        </p:nvSpPr>
        <p:spPr>
          <a:xfrm>
            <a:off x="2652125" y="4424475"/>
            <a:ext cx="1336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Arduino NANO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" name="Google Shape;129;p15"/>
          <p:cNvCxnSpPr>
            <a:endCxn id="128" idx="0"/>
          </p:cNvCxnSpPr>
          <p:nvPr/>
        </p:nvCxnSpPr>
        <p:spPr>
          <a:xfrm flipH="1">
            <a:off x="3320225" y="3690975"/>
            <a:ext cx="326400" cy="7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311700" y="1062850"/>
            <a:ext cx="8520600" cy="3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process starts when the farmer adds the amount of available produce.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User places the order as per his/her own requirements.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order is forwarded to the farmer who prepares for the shipping of the produce after packaging and requesting for delivery.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delivery agent arrives at the farmer's address and receives the goods.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While the product reaches the customer's home with the sensors placed in the shipping container of the delivery agent takes the reading and transmits them to the application server.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This data includes the raw information of the sensor readings taken from DHT-11 ang MQ-3 sensor.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This data is then provided to the customer after the processing is done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</a:t>
            </a:r>
            <a:endParaRPr/>
          </a:p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FRONT END : HTML,CSS,Javascript,Bootstrap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BackEnd : Django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Hardware Used: 	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Arduino: server data provider														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ESP8266</a:t>
            </a:r>
            <a:r>
              <a:rPr lang="en"/>
              <a:t>(NODE MCU):  IOT device to facilitate communication between arduino and server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DHT-11: temperature and humidity sensor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MQ3:gas sensor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Platform for direct selling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 To facilitate farmers and users to get a fair price by cutting out the middle-man.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 Support locals by giving them provisions for selling their own fruits and vegetables and supporting kitchen gardening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 Moreover affecting GDP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 Promoting usage of organic products.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 Using applications of IoT to get the estimated quality of fruits and vegetables during shipping.</a:t>
            </a:r>
            <a:endParaRPr u="sng"/>
          </a:p>
        </p:txBody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Arduino 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Django Interface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