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B34C-5A52-44D0-BA08-1E7090BB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FD2CB-16C1-C397-5578-6FF74D9FE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B36D4-C2C4-BE9C-767D-21CD52A8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E5F9-1B81-6C23-D284-D6A2A5BC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0211-A450-3725-69D8-92CB5870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0ED7-AD00-57CB-7E76-2DE3A1C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C180-646E-9788-4A7B-7B4F05C8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8160-7C26-BF62-E9FD-51771969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9474-7A25-CECB-1F36-A0E94EC3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E3C7-FC67-D2FA-4287-493DA184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0BA9F-2A80-93FC-969B-D4D56B2C7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91478-57AC-EE3C-D76D-DA3B7E05F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3D3A-C506-ECCB-9272-D78AAD73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3C2D-BB9B-2B3E-883F-FAC9CD02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FEB1-88DC-2DB0-3382-A0A05008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7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820D-A953-4B32-8A54-1E156D49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BD0F-69A0-D2DE-4A94-00238B03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83B6-AD9E-CC4F-5B4A-30168142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9CDA-7821-B4C2-A841-2CF4399A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5BD4-3929-0362-71FB-8875663B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8C4A-5E01-6432-E803-79A0C341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0B478-B821-F5E2-39A9-B929981C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8199-FBFA-7709-3863-E2583353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6B5F3-B4DE-0A95-80DB-D31D71D0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0A39-AFF9-36D6-3DBE-146C3867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A475-A3B2-6BFA-6592-1D01A8B5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419B-64AE-F31F-7C64-CA743B3BF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7391-D6B8-79A7-F0C8-3D7CAEBC3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8B0DF-38C8-7B1E-2206-815FBA6B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D693-6D1A-453E-B7DD-FDB14AD7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0A775-41F7-1AC0-8B07-77FD0E0A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B5EB-9E9A-969B-7912-FFA8EC2E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EA3A1-DDDB-483F-A3CA-DBC5171F6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0826A-2375-46F7-EE5D-F7A0CD99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DA7F4-6D17-2DE4-52B0-DB29EE4F2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C02CB-08B5-85A6-64DA-F65477B9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96A9A-33CB-3DBB-C6B8-B4D304B1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7B87D-EEA0-1093-FBDF-0A678FDF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0171A-E9AB-105A-686C-C6F31DF5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6B1F-052B-40E0-93C4-CD59560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9313A-7BC2-0741-3CA8-4A8A31FE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2606F-CCAF-309F-82F2-87A14698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9AFA-4B70-451B-3822-BBEC26BB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338F8-B6B5-D51C-7FFA-DA735B4F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774BF-5EA9-19BD-28D3-D9D2BDB3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AD051-F438-C4F8-5094-EAAE6484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6CD9-814A-610A-21FB-BE59DD98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35FC-97E3-E39B-69C8-67D083C9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D472E-AEEF-C063-05FB-6A02D7870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6468-E3E9-F624-F3EB-23B9AAA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3C8F-7C9F-642D-A847-58A593F7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AE51-285E-3549-4263-5571DBA3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ABFE-69CF-8F73-BF4B-7BB7B4D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5FDF4-60A4-3A75-E1A1-3ABCC3F47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7C4E5-5EFF-8939-B831-F5826B6D5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F9FB6-36A4-1BD8-B16E-24A518F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07EEC-2B7B-6AC9-9758-A3636792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BC3C-78C6-4B2F-E131-A03C9627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5C8CC-0020-0E9C-FC83-E6F2874E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918F-5EA8-3FF6-B6DD-7A039A22C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95334-897F-C102-152E-ACBFF6158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FDD6-E92E-4FA0-9F97-0DEA9BEC426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0E4A-A3A1-C9E7-8F48-3E93C10B8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D4A8-C6CA-CEC4-6CCF-42145B50A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0BCB-EA70-4283-B410-605640B6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3179C-63CA-9EEC-011B-CF2FBF62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5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2D771-9A3B-7F68-9D0D-3A44CBFE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9" b="5198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8F3F2-D68A-5D54-A25C-6615EBE6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88" b="388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716F7-862A-2F3C-880E-819A0304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544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2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04216-69F7-9991-8B15-A8ABEFE6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3" y="643467"/>
            <a:ext cx="986029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B3969-BD96-188E-D00B-BF338757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EE0A0-1C0E-5393-F80A-C000B734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99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8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15D1C-9312-412B-EC9D-78C17C95C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99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2CD60-315D-9302-257F-16022E95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36" b="1"/>
          <a:stretch/>
        </p:blipFill>
        <p:spPr>
          <a:xfrm>
            <a:off x="211475" y="735153"/>
            <a:ext cx="11539378" cy="59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84983-0D21-B956-A209-FEA5AE98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80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E4FE4-2D00-1255-6EEF-A2448646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66A3E-977F-2952-8F3C-D922C5E6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371475"/>
            <a:ext cx="110680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5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Barange, Nihalika</dc:creator>
  <cp:lastModifiedBy>Barange, Nihalika</cp:lastModifiedBy>
  <cp:revision>5</cp:revision>
  <dcterms:created xsi:type="dcterms:W3CDTF">2024-12-10T04:32:00Z</dcterms:created>
  <dcterms:modified xsi:type="dcterms:W3CDTF">2024-12-13T06:39:38Z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8104b14-b53d-46de-9ae8-975cc0e84815_Enabled">
    <vt:lpwstr>true</vt:lpwstr>
  </property>
  <property fmtid="{D5CDD505-2E9C-101B-9397-08002B2CF9AE}" pid="3" name="MSIP_Label_68104b14-b53d-46de-9ae8-975cc0e84815_SetDate">
    <vt:lpwstr>2024-12-10T04:38:42Z</vt:lpwstr>
  </property>
  <property fmtid="{D5CDD505-2E9C-101B-9397-08002B2CF9AE}" pid="4" name="MSIP_Label_68104b14-b53d-46de-9ae8-975cc0e84815_Method">
    <vt:lpwstr>Standard</vt:lpwstr>
  </property>
  <property fmtid="{D5CDD505-2E9C-101B-9397-08002B2CF9AE}" pid="5" name="MSIP_Label_68104b14-b53d-46de-9ae8-975cc0e84815_Name">
    <vt:lpwstr>ABI_MIP_InternalUseOnly</vt:lpwstr>
  </property>
  <property fmtid="{D5CDD505-2E9C-101B-9397-08002B2CF9AE}" pid="6" name="MSIP_Label_68104b14-b53d-46de-9ae8-975cc0e84815_SiteId">
    <vt:lpwstr>cef04b19-7776-4a94-b89b-375c77a8f936</vt:lpwstr>
  </property>
  <property fmtid="{D5CDD505-2E9C-101B-9397-08002B2CF9AE}" pid="7" name="MSIP_Label_68104b14-b53d-46de-9ae8-975cc0e84815_ActionId">
    <vt:lpwstr>e5a81f54-1a83-4b38-aee9-b25270ed819f</vt:lpwstr>
  </property>
  <property fmtid="{D5CDD505-2E9C-101B-9397-08002B2CF9AE}" pid="8" name="MSIP_Label_68104b14-b53d-46de-9ae8-975cc0e84815_ContentBits">
    <vt:lpwstr>0</vt:lpwstr>
  </property>
</Properties>
</file>