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Asset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High-Level &amp; Low-Level Design with Flow &amp; Database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Asset Management System helps track and manage assets across different locations, ensuring proper utilization, movement tracking, and inventory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an Asset Management System to store assets in multiple locations, track movements, update inventory counts, and generate reports for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consists of multiple tables such as Asset, Category, Location, Status, AssetMovement, and InventoryCount, ensuring structured data storage and retrieval.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Diagram</a:t>
            </a:r>
          </a:p>
        </p:txBody>
      </p:sp>
      <p:pic>
        <p:nvPicPr>
          <p:cNvPr id="3" name="Picture 2" descr="A_flowchart_diagram_of_an_asset_management_system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Low-Level Diagram</a:t>
            </a:r>
          </a:p>
        </p:txBody>
      </p:sp>
      <p:pic>
        <p:nvPicPr>
          <p:cNvPr id="3" name="Picture 2" descr="A_digital_diagram_displays_a_detailed_entity-re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Diagram</a:t>
            </a:r>
          </a:p>
        </p:txBody>
      </p:sp>
      <p:pic>
        <p:nvPicPr>
          <p:cNvPr id="3" name="Picture 2" descr="A_flowchart_illustrates_the_asset_management_pro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2438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Asset Management (Add, Update, Delete Assets)</a:t>
            </a:r>
          </a:p>
          <a:p>
            <a:r>
              <a:t>- Inventory Tracking</a:t>
            </a:r>
          </a:p>
          <a:p>
            <a:r>
              <a:t>- Asset Movement Logging</a:t>
            </a:r>
          </a:p>
          <a:p>
            <a:r>
              <a:t>- In &amp; Out Count Management</a:t>
            </a:r>
          </a:p>
          <a:p>
            <a:r>
              <a:t>- Search &amp; Filtering</a:t>
            </a:r>
          </a:p>
          <a:p>
            <a:r>
              <a:t>- Reports &amp; Analytics</a:t>
            </a:r>
          </a:p>
          <a:p>
            <a:r>
              <a:t>- Barcode/QR Code Scanning 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Asset Management System efficiently tracks assets, updates inventory, and provides insights through reports, ensuring better resource management and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