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0939-09A7-7635-54E3-8B321800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835F3-826A-608A-1F0F-4C737AA6F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F63E-C5C9-0EB1-FACC-E4ECB81F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E90FD-5EF9-B61C-58C3-6915E42C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3C040-3E53-92D5-E2C8-51A32D58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3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B093-C369-E290-F25D-0E163B16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EC077-222E-4FC0-A1B0-97181912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FA71-5926-1A64-58A9-8A64AC28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C1D68-318C-DEB1-055C-356C904E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6F92-117E-07F6-986D-67305328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A2D7C-3BEB-053F-7C38-E2447D307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C0DC-69E7-4058-3212-53BD7A991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43DA-9D08-135B-89C9-08B8005F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EEB2-07F2-0C5C-66B7-FFF6F410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C363-C048-A80C-B494-BFC4270D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0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84A6-90C8-9F8B-7737-23DC73FB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538B-9D6A-6245-C38A-A8D980CC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E8A3-273C-E0E3-C716-FF4EB144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832-4E1B-C1E0-A7B3-A2824257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D885-2058-8E74-F47D-8EEAD9C3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8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80CA-9607-4BD8-6785-B6199DB1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5ED6D-4AC5-5E7B-975A-660C031C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11C9-DB70-271A-AB67-C3943F7A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D27D-D788-BF04-7359-A116EF46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1E5B-42AC-92CB-67D0-0467358B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7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F4B-C089-534B-4308-D537636E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3C2C-0430-B88E-E9A5-79744A3E2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09F33-DDD4-9301-02C1-CC75F6507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9928-439B-BD75-7958-BDCB3958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7565A-E4C4-9FF1-B9B9-ADD95A1B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DD5EC-BA1B-62B6-835D-635165B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5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A239-CAC3-7E73-FAF2-EA1A6660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6B1DA-A261-E5F9-549A-85D474C8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DA7AC-F12D-94EE-0BB4-B99A7272E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9C39D-6F01-65D3-7571-88BA8FB02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882FA-8983-EB56-01D0-21C95B277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78060-D54D-EE74-40E9-121382CA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F2E93-8D67-18E5-5522-E332FD90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A4255-9CA7-E0AE-52CF-65456C0A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89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3A44-71B4-68D2-8547-2BC5479E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D6080-B512-B6D9-75A3-4E2EB901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C9E8A-C645-B361-AEFA-36EE5DFA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3E47B-18C1-C5AD-D796-390D3989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A16C0-36FE-A0EA-8939-79F3E907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7117-E9A8-7391-1CBA-D5E88F7A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2F88F-B394-E5C0-44EC-F335BB2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4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B9AD-B93B-0310-4F3D-98DE45BB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1B77-D1DD-3DF1-EFFD-5B37DF63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484D5-AC73-31DE-50F7-1F7BEFB1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E36E-34BB-2ED3-10F9-DB3FEBDC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D65-6FD1-886D-E852-447DEEDF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B8EDB-08B9-18AB-E835-C66FB10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9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47F5-B45A-DEC8-6EC1-C9D1A0B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E75E3-E6EF-22A4-8AAC-45B5F3E5A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8F75-F057-8672-2F2C-FBBAE7BFD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DBE49-C9B0-5E04-A83E-73ACBD7C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9B34-6EE0-8DF5-FED4-CC3D18E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113CB-6E1D-6963-0D91-593C0EA1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8772-3FC3-869E-C10E-5E2889C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DA33D-7E1F-7175-82F9-4F992073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6943-7B1E-1C73-609C-A33E3D07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D2E9-7D45-4666-AE69-5E969B3AE270}" type="datetimeFigureOut">
              <a:rPr lang="en-IN" smtClean="0"/>
              <a:t>10-03-2023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F4E8-EDF3-3B52-7C66-816AD34A1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D21B-FF0C-2D0F-E279-7A17FC218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3109-6BF5-496A-9554-D44B1CF71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2CE3-CBF0-6AA8-D82A-11CD14A16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SBSJKOSIDOUFDJFDLKHKDHKLA,DNA,.NKLN.KLJ/;LSKS../</a:t>
            </a:r>
            <a:r>
              <a:rPr lang="en-US"/>
              <a:t>K.OMA;ALLSSMMKSJIk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3E391-822F-84D0-EE72-2DD3F97CE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8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SBSJKOSIDOUFDJFDLKHKDHKLA,DNA,.NKLN.KLJ/;LSKS../K.OMA;ALLSSMMKSJIk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SBSJKOSIDOUFDJFDLKHKDHKLA,DNA,.NKLN.KLJ/;LSKS../K.OMA;ALLSSMMKSJIk</dc:title>
  <dc:creator>priya.suryawanshi2110@gmail.com</dc:creator>
  <cp:lastModifiedBy>priya.suryawanshi2110@gmail.com</cp:lastModifiedBy>
  <cp:revision>1</cp:revision>
  <dcterms:created xsi:type="dcterms:W3CDTF">2023-03-10T10:59:30Z</dcterms:created>
  <dcterms:modified xsi:type="dcterms:W3CDTF">2023-03-10T10:59:47Z</dcterms:modified>
</cp:coreProperties>
</file>