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76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9B3F-76CC-4DF6-B492-CA6594585D29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CCC9-4F46-4E5B-9172-E59C982590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270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9B3F-76CC-4DF6-B492-CA6594585D29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CCC9-4F46-4E5B-9172-E59C982590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196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9B3F-76CC-4DF6-B492-CA6594585D29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CCC9-4F46-4E5B-9172-E59C982590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250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9B3F-76CC-4DF6-B492-CA6594585D29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CCC9-4F46-4E5B-9172-E59C982590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121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9B3F-76CC-4DF6-B492-CA6594585D29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CCC9-4F46-4E5B-9172-E59C982590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20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9B3F-76CC-4DF6-B492-CA6594585D29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CCC9-4F46-4E5B-9172-E59C982590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024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9B3F-76CC-4DF6-B492-CA6594585D29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CCC9-4F46-4E5B-9172-E59C982590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40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9B3F-76CC-4DF6-B492-CA6594585D29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CCC9-4F46-4E5B-9172-E59C982590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368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9B3F-76CC-4DF6-B492-CA6594585D29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CCC9-4F46-4E5B-9172-E59C982590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785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9B3F-76CC-4DF6-B492-CA6594585D29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CCC9-4F46-4E5B-9172-E59C982590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996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9B3F-76CC-4DF6-B492-CA6594585D29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CCC9-4F46-4E5B-9172-E59C982590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83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E9B3F-76CC-4DF6-B492-CA6594585D29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1CCC9-4F46-4E5B-9172-E59C982590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97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384" y="0"/>
            <a:ext cx="915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2991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3269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5908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0861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6390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143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9591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817" y="0"/>
            <a:ext cx="9173817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9744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5</cp:revision>
  <dcterms:created xsi:type="dcterms:W3CDTF">2024-02-20T05:25:16Z</dcterms:created>
  <dcterms:modified xsi:type="dcterms:W3CDTF">2024-02-20T07:29:07Z</dcterms:modified>
</cp:coreProperties>
</file>