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587-D7BD-420E-8934-3986A3D82F43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26DB-B89F-4C3E-AD31-1400FEB4D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587-D7BD-420E-8934-3986A3D82F43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26DB-B89F-4C3E-AD31-1400FEB4D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587-D7BD-420E-8934-3986A3D82F43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26DB-B89F-4C3E-AD31-1400FEB4D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587-D7BD-420E-8934-3986A3D82F43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26DB-B89F-4C3E-AD31-1400FEB4D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587-D7BD-420E-8934-3986A3D82F43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3626DB-B89F-4C3E-AD31-1400FEB4DCF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587-D7BD-420E-8934-3986A3D82F43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26DB-B89F-4C3E-AD31-1400FEB4D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587-D7BD-420E-8934-3986A3D82F43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26DB-B89F-4C3E-AD31-1400FEB4D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587-D7BD-420E-8934-3986A3D82F43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26DB-B89F-4C3E-AD31-1400FEB4D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587-D7BD-420E-8934-3986A3D82F43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26DB-B89F-4C3E-AD31-1400FEB4DC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587-D7BD-420E-8934-3986A3D82F43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26DB-B89F-4C3E-AD31-1400FEB4DC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4587-D7BD-420E-8934-3986A3D82F43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26DB-B89F-4C3E-AD31-1400FEB4DC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0CC4587-D7BD-420E-8934-3986A3D82F43}" type="datetimeFigureOut">
              <a:rPr lang="en-US" smtClean="0"/>
              <a:t>10-Jul-20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E3626DB-B89F-4C3E-AD31-1400FEB4DC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19050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cs typeface="Aharoni" pitchFamily="2" charset="-79"/>
              </a:rPr>
              <a:t>Height conversion tool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Algerian" pitchFamily="82" charset="0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Komal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swami</a:t>
            </a:r>
          </a:p>
          <a:p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1cr19mca06</a:t>
            </a:r>
            <a:endParaRPr lang="en-US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9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features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project converts the feet and inches values into centimeters .</a:t>
            </a:r>
          </a:p>
          <a:p>
            <a:r>
              <a:rPr lang="en-US" dirty="0" smtClean="0"/>
              <a:t>It is useful for quick answers .</a:t>
            </a:r>
          </a:p>
          <a:p>
            <a:r>
              <a:rPr lang="en-US" dirty="0" smtClean="0"/>
              <a:t>The user has to insert the feet and inches values to get the centimeter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About project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Programming Language : </a:t>
            </a:r>
            <a:r>
              <a:rPr lang="en-US" dirty="0"/>
              <a:t>Java is used to develop the features in the backend.</a:t>
            </a:r>
          </a:p>
          <a:p>
            <a:r>
              <a:rPr lang="en-US" dirty="0">
                <a:solidFill>
                  <a:srgbClr val="00B050"/>
                </a:solidFill>
              </a:rPr>
              <a:t>User Interface :</a:t>
            </a:r>
            <a:r>
              <a:rPr lang="en-US" dirty="0"/>
              <a:t> Java Swing and AWT libraries are used to develop the 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7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718"/>
            <a:ext cx="5257800" cy="1142682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here user will be asked to enter feet and inches value then click on  convert to button he will get the required answer.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2694"/>
            <a:ext cx="8991600" cy="5055306"/>
          </a:xfrm>
        </p:spPr>
      </p:pic>
    </p:spTree>
    <p:extLst>
      <p:ext uri="{BB962C8B-B14F-4D97-AF65-F5344CB8AC3E}">
        <p14:creationId xmlns:p14="http://schemas.microsoft.com/office/powerpoint/2010/main" val="424309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718"/>
            <a:ext cx="5715000" cy="114268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Here</a:t>
            </a:r>
            <a:r>
              <a:rPr lang="en-US" sz="1600" dirty="0"/>
              <a:t> </a:t>
            </a:r>
            <a:r>
              <a:rPr lang="en-US" sz="1600" dirty="0" smtClean="0"/>
              <a:t>the example of the project the user can also clear or exit with the help of clear and exit button.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87038"/>
            <a:ext cx="7924800" cy="4818562"/>
          </a:xfrm>
        </p:spPr>
      </p:pic>
    </p:spTree>
    <p:extLst>
      <p:ext uri="{BB962C8B-B14F-4D97-AF65-F5344CB8AC3E}">
        <p14:creationId xmlns:p14="http://schemas.microsoft.com/office/powerpoint/2010/main" val="77796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867400" cy="6854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Thank you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488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60</TotalTime>
  <Words>121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Height conversion tool</vt:lpstr>
      <vt:lpstr>features</vt:lpstr>
      <vt:lpstr>About project</vt:lpstr>
      <vt:lpstr>here user will be asked to enter feet and inches value then click on  convert to button he will get the required answer.</vt:lpstr>
      <vt:lpstr>Here the example of the project the user can also clear or exit with the help of clear and exit button.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Height conversion tool</dc:title>
  <dc:creator>HP</dc:creator>
  <cp:lastModifiedBy>HP</cp:lastModifiedBy>
  <cp:revision>4</cp:revision>
  <dcterms:created xsi:type="dcterms:W3CDTF">2020-07-10T11:46:28Z</dcterms:created>
  <dcterms:modified xsi:type="dcterms:W3CDTF">2020-07-10T12:47:23Z</dcterms:modified>
</cp:coreProperties>
</file>