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-73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79259-0BB4-4A5F-8745-BD3454F77CA2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8844C-C4BF-436C-80B9-C6D17C702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8844C-C4BF-436C-80B9-C6D17C702F0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0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FIRST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8844C-C4BF-436C-80B9-C6D17C702F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SECOND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8844C-C4BF-436C-80B9-C6D17C702F0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5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THIRD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8844C-C4BF-436C-80B9-C6D17C702F0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6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FIFTH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8844C-C4BF-436C-80B9-C6D17C702F0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9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SIXTH SLIDE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8844C-C4BF-436C-80B9-C6D17C702F0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4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SEVENTH SLIDE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8844C-C4BF-436C-80B9-C6D17C702F0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0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EIGTH SLIDE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8844C-C4BF-436C-80B9-C6D17C702F0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834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8844C-C4BF-436C-80B9-C6D17C702F0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1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58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72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71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5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2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3057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273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0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DA50263-0E37-4102-BFF2-6B17C15281B6}" type="datetimeFigureOut">
              <a:rPr lang="en-IN" smtClean="0"/>
              <a:t>05-07-2020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184298D-0136-489F-BBD6-C3003057E57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1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6C81E-C03E-46ED-B2A8-9C6307B8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HALL BOOKING </a:t>
            </a:r>
            <a:r>
              <a:rPr lang="en-US" sz="3100" b="1" dirty="0">
                <a:solidFill>
                  <a:schemeClr val="bg1">
                    <a:lumMod val="75000"/>
                  </a:schemeClr>
                </a:solidFill>
              </a:rPr>
              <a:t>MINI </a:t>
            </a:r>
            <a:br>
              <a:rPr lang="en-US" sz="31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100" b="1" dirty="0">
                <a:solidFill>
                  <a:schemeClr val="bg1">
                    <a:lumMod val="75000"/>
                  </a:schemeClr>
                </a:solidFill>
              </a:rPr>
              <a:t>PROJECT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F2FE25-6BA5-418A-9844-DBEB5D875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2272" y="4373508"/>
            <a:ext cx="4022158" cy="1609629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>
                <a:solidFill>
                  <a:schemeClr val="bg1"/>
                </a:solidFill>
              </a:rPr>
              <a:t>KOMAL SWAMI </a:t>
            </a:r>
          </a:p>
          <a:p>
            <a:r>
              <a:rPr lang="en-US" dirty="0">
                <a:solidFill>
                  <a:schemeClr val="bg1"/>
                </a:solidFill>
              </a:rPr>
              <a:t>AND SHIVANI SINGH</a:t>
            </a:r>
          </a:p>
        </p:txBody>
      </p:sp>
    </p:spTree>
    <p:extLst>
      <p:ext uri="{BB962C8B-B14F-4D97-AF65-F5344CB8AC3E}">
        <p14:creationId xmlns:p14="http://schemas.microsoft.com/office/powerpoint/2010/main" val="29590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5F283-C4DF-485D-AA5F-E1AA8547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188" y="560934"/>
            <a:ext cx="4210812" cy="1706015"/>
          </a:xfrm>
        </p:spPr>
        <p:txBody>
          <a:bodyPr/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CANCEL </a:t>
            </a:r>
            <a:br>
              <a:rPr lang="en-US" sz="320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BOOKING </a:t>
            </a:r>
            <a:br>
              <a:rPr lang="en-US" sz="320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SCREEN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6082D2-0B46-4196-99A0-B7D4FE9F9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7862" y="2823755"/>
            <a:ext cx="4144137" cy="383421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C00000"/>
                </a:solidFill>
              </a:rPr>
              <a:t>RESPECTIVE SCREEN WILL OPEN UP AS THE USER WILL CLICK ON THE CANCEL BOOKING OPTION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C00000"/>
                </a:solidFill>
              </a:rPr>
              <a:t>HERE USER IS ALLOWED TO CANCEL ALL OF  HIS BOOKINGS OR A PARTICULAR BOOKING HE MADE PREVIOUSLY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C00000"/>
                </a:solidFill>
              </a:rPr>
              <a:t>USER WILL BE ASKED TO ENTER THE DATE FOR CANCELLING THE BOOKING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C00000"/>
                </a:solidFill>
              </a:rPr>
              <a:t>ALSO USER CAN DIRECTLY GO BACK TO THE MENU PAGE CLICKING ON THE BACK ICON PRESENT ON THE SCREEN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C00000"/>
                </a:solidFill>
              </a:rPr>
              <a:t>USER CAN ALSO SIGN OUT DIRECTLY  WITH THE HELP OF SIGN OUT BUTTON</a:t>
            </a:r>
            <a:endParaRPr lang="en-IN">
              <a:solidFill>
                <a:srgbClr val="C00000"/>
              </a:solidFill>
            </a:endParaRPr>
          </a:p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913D86BC-0675-4DD2-BBD1-1D51F11180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14584" r="46589" b="36388"/>
          <a:stretch/>
        </p:blipFill>
        <p:spPr>
          <a:xfrm>
            <a:off x="0" y="0"/>
            <a:ext cx="7246555" cy="6858000"/>
          </a:xfrm>
        </p:spPr>
      </p:pic>
    </p:spTree>
    <p:extLst>
      <p:ext uri="{BB962C8B-B14F-4D97-AF65-F5344CB8AC3E}">
        <p14:creationId xmlns:p14="http://schemas.microsoft.com/office/powerpoint/2010/main" val="31834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1DC87-EAE3-496E-AD02-656B42D1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108" y="1331917"/>
            <a:ext cx="3919587" cy="7608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4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xmlns="" id="{1B7980EA-F904-4003-B61B-85D715ECD3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D04B3AAD-B980-4347-8FEA-1B8B5B6DE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xmlns="" id="{F021AAFA-44F8-4811-A787-A8178A7DFF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xmlns="" id="{131AC26F-F4EB-4F44-BCD5-F37847CF00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146061-1BDE-438C-B174-34203C47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0" y="500200"/>
            <a:ext cx="7362124" cy="67815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9A9CA-56CD-4A57-87D9-89168604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891" y="2046115"/>
            <a:ext cx="6258911" cy="427467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Technical Details 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Programming Language 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Java is used to develop the features in the backend.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User Interface</a:t>
            </a:r>
            <a:r>
              <a:rPr lang="en-US" dirty="0">
                <a:solidFill>
                  <a:srgbClr val="00B050"/>
                </a:solidFill>
              </a:rPr>
              <a:t> :</a:t>
            </a:r>
            <a:r>
              <a:rPr lang="en-US" dirty="0"/>
              <a:t> Java Swing and AWT libraries are used to develop the UI.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Database</a:t>
            </a:r>
            <a:r>
              <a:rPr lang="en-US" dirty="0">
                <a:solidFill>
                  <a:srgbClr val="00B050"/>
                </a:solidFill>
              </a:rPr>
              <a:t> :</a:t>
            </a:r>
            <a:r>
              <a:rPr lang="en-US" dirty="0"/>
              <a:t> MySQL is used as a Database, JDBC as a connector to database from Java and SQL as the query language to send and retrieve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</a:rPr>
              <a:t>Storage </a:t>
            </a:r>
            <a:r>
              <a:rPr lang="en-US" dirty="0">
                <a:solidFill>
                  <a:srgbClr val="00B050"/>
                </a:solidFill>
              </a:rPr>
              <a:t>:</a:t>
            </a:r>
            <a:r>
              <a:rPr lang="en-US" dirty="0"/>
              <a:t>  Java Arraylists APIs are also used to store the data about the user and bookings, if not opted for DB.</a:t>
            </a:r>
          </a:p>
        </p:txBody>
      </p:sp>
    </p:spTree>
    <p:extLst>
      <p:ext uri="{BB962C8B-B14F-4D97-AF65-F5344CB8AC3E}">
        <p14:creationId xmlns:p14="http://schemas.microsoft.com/office/powerpoint/2010/main" val="22146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07863-3028-473E-B097-9EBFE08F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0"/>
            <a:ext cx="3271101" cy="129147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</a:t>
            </a:r>
            <a:r>
              <a:rPr lang="en-US" b="1" dirty="0">
                <a:solidFill>
                  <a:srgbClr val="FF0000"/>
                </a:solidFill>
              </a:rPr>
              <a:t>FEATURES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8ED08E-C7A8-4BC9-AEE1-5E5B6871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684" y="1498862"/>
            <a:ext cx="9747316" cy="584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THE PROJECT PROVIDES BASIC FEATURES AND FUNCTIONALITIES ABOUT BOOKING HALL 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THESE FEATURES ARE DESCRIBED BELOW---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BOOKING HALL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THE USER CAN EASILY SIGN IN BY ENTERING NAME, PHONE NUMBER AND PASSWORD BY INTERACTING WITH JAVA SWING UI AND BOOK HALL  PROVIDING RESPECTIVE DATE FOR BOOKING.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IF THE DATE IS AVAILABLE THE BOOKING WOULD BE CONFIRMED 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CHECK BOOKING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THE USER CAN ALSO CHECK THE BOOKING BY CLICKING ON THE BUTTON PROVIDED TO THE USER.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THE SYSTEM WILL SHOW THE BOOKING IF AVAILABLE.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2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D897B2-E781-43AF-A50F-E10DD7FD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73377"/>
            <a:ext cx="8770571" cy="1168924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4000" b="1" dirty="0">
                <a:solidFill>
                  <a:srgbClr val="FF0000"/>
                </a:solidFill>
              </a:rPr>
              <a:t>FEATURES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018CA8-7869-4088-8980-A65AA867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00693"/>
            <a:ext cx="8770571" cy="3651504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AutoNum type="arabicPlain" startAt="3"/>
            </a:pPr>
            <a:r>
              <a:rPr lang="en-US" sz="8000" b="1" dirty="0">
                <a:solidFill>
                  <a:srgbClr val="FF0000"/>
                </a:solidFill>
              </a:rPr>
              <a:t>UPDATE BOOKING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THE SYSTEM PROVIDES FACILITY OF UPDATING THE BOOKING TO THE USER.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THAT CAN BE ACCOMPLISHED JUST BY GIVING THE PREVIOUS AND NEW DATE HE WANT TO UPDATE INTO.</a:t>
            </a:r>
          </a:p>
          <a:p>
            <a:pPr marL="457200" indent="-457200">
              <a:buAutoNum type="arabicPlain" startAt="3"/>
            </a:pPr>
            <a:r>
              <a:rPr lang="en-US" sz="8000" b="1" dirty="0">
                <a:solidFill>
                  <a:srgbClr val="FF0000"/>
                </a:solidFill>
              </a:rPr>
              <a:t>CANCEL BOOKING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BOOKING CAN ALSO BE  CANCELLED BY THE USER JUST BY GIVING THE DATE HE WANT TO CANCEL.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/>
              <a:t>THE USER IS ALSO PROVIDED WITH THE OPTION OF CANCELLING ALL HIS BOOKINGS AT A TIME.</a:t>
            </a:r>
            <a:endParaRPr lang="en-US" sz="8000" dirty="0"/>
          </a:p>
          <a:p>
            <a:pPr marL="320040" lvl="1" indent="0">
              <a:buNone/>
            </a:pPr>
            <a:endParaRPr lang="en-US" sz="8000" dirty="0"/>
          </a:p>
          <a:p>
            <a:pPr marL="32004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9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7C67F-EC4B-4F42-ABD4-A73933A9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819" y="793718"/>
            <a:ext cx="3976321" cy="1140642"/>
          </a:xfrm>
        </p:spPr>
        <p:txBody>
          <a:bodyPr/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SIGN IN SCREEN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B5CD95-1815-45C4-BC8F-6425EADE6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9819" y="2992420"/>
            <a:ext cx="4240271" cy="27003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SIGN IN SCREEN WILL OPEN UP AT THE BIGINNING OF THE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USER WILL BE ASKED TO ENTER NAME, PHONE NUMBER AND PASSWORD TO CREATE USER 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USER CAN SIGN IN THEN AND WILL BE TAKEN TO THE MENU PAGE</a:t>
            </a:r>
            <a:endParaRPr lang="en-I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6F33FE3B-52AE-4F9F-B9E7-A9782321BC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17222" r="41511" b="33611"/>
          <a:stretch/>
        </p:blipFill>
        <p:spPr>
          <a:xfrm>
            <a:off x="0" y="0"/>
            <a:ext cx="6096000" cy="6862812"/>
          </a:xfrm>
        </p:spPr>
      </p:pic>
    </p:spTree>
    <p:extLst>
      <p:ext uri="{BB962C8B-B14F-4D97-AF65-F5344CB8AC3E}">
        <p14:creationId xmlns:p14="http://schemas.microsoft.com/office/powerpoint/2010/main" val="40159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232977-4DA6-4D86-83B0-ECF413F0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297279"/>
            <a:ext cx="3230625" cy="1687924"/>
          </a:xfrm>
        </p:spPr>
        <p:txBody>
          <a:bodyPr/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MENU SCREEN</a:t>
            </a:r>
            <a:endParaRPr lang="en-IN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55267A-2192-4FB2-B0AE-7E2DFBB6E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4088" y="2690406"/>
            <a:ext cx="3227832" cy="287219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HERE THE USER CAN SELECT FROM THE FOUR OPTIONS SHOWN TO HIM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THE BUTTONS WILL TAKE THE USER TO DIFFERENT PAGES TO CREATE,CHECK,UPDATE OR CANCEL HIS BOOKINGS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TO SIGN OUT USER CAN CLICK ON THE SIGN OUT BUTTON AT THE BOTTOM OF THE SCREEN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44A816AC-3BF8-45F6-A931-A7346C9CA1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7" t="15556" r="37449" b="26805"/>
          <a:stretch/>
        </p:blipFill>
        <p:spPr>
          <a:xfrm>
            <a:off x="-56137" y="0"/>
            <a:ext cx="6152138" cy="6858000"/>
          </a:xfrm>
        </p:spPr>
      </p:pic>
    </p:spTree>
    <p:extLst>
      <p:ext uri="{BB962C8B-B14F-4D97-AF65-F5344CB8AC3E}">
        <p14:creationId xmlns:p14="http://schemas.microsoft.com/office/powerpoint/2010/main" val="16961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F4F96-B729-4280-BC2E-B79161E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695" y="514096"/>
            <a:ext cx="3230625" cy="1687924"/>
          </a:xfrm>
        </p:spPr>
        <p:txBody>
          <a:bodyPr/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NEW BOOKING SCREEN</a:t>
            </a:r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6BAE45-B57E-4863-B2C7-FDAF4AE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3694" y="3016416"/>
            <a:ext cx="3413505" cy="374633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RESPECTIVE SCREEN WILL OPEN UP AS THE USER WILL CLICK ON THE NEW BOOKING OPTION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HERE USER IS ALLOWED TO CREATE A NEW BOOKING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USER WILL BE ASKED TO ENTER THE DATE OF BOOKING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ALSO USER CAN DIRECTLY GO BACK TO THE MENU PAGE CLICKING ON BACK ICON PRESENT ON THE SCREEN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USER CAN ALSO SIGN OUT DIRECTLY WITH THE HELP OF SIGN OUT BUTTON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D08B1EBA-9AB2-4938-8C13-69470845C6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9" t="20139" r="48464" b="37223"/>
          <a:stretch/>
        </p:blipFill>
        <p:spPr>
          <a:xfrm>
            <a:off x="0" y="-1"/>
            <a:ext cx="7143130" cy="6810375"/>
          </a:xfrm>
        </p:spPr>
      </p:pic>
    </p:spTree>
    <p:extLst>
      <p:ext uri="{BB962C8B-B14F-4D97-AF65-F5344CB8AC3E}">
        <p14:creationId xmlns:p14="http://schemas.microsoft.com/office/powerpoint/2010/main" val="36629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A62BE-9667-44DC-991C-CADE6954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831" y="372359"/>
            <a:ext cx="4146002" cy="1701204"/>
          </a:xfrm>
        </p:spPr>
        <p:txBody>
          <a:bodyPr/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CHECK 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BOOKING 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SCREEN</a:t>
            </a:r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89A889-F161-4A0C-9E82-879B46F45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8842" y="3028651"/>
            <a:ext cx="4083158" cy="345699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RESPECTIVE SCREEN WILL OPEN UP AS THE USER WILL CLICK ON THE CHECK BOOKING OPTION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HERE USER IS ALLOWED TO CHECK THE BOOKING HE MADE PREVIOUSLY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ALSO USER CAN DIRECTLY GO BACK TO THE MENU PAGE CLICKING ON THE BACK ICON PRESENT ON THE SCREEN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USER CAN ALSO SIGN OUT DIRECTLY WITH THE HELP OF SIGN OUT BUTTON</a:t>
            </a:r>
            <a:endParaRPr lang="en-I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093412F8-FA7F-4213-8C7B-A9D84E3501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14468" r="42378" b="35123"/>
          <a:stretch/>
        </p:blipFill>
        <p:spPr>
          <a:xfrm>
            <a:off x="0" y="-109182"/>
            <a:ext cx="7595612" cy="6967182"/>
          </a:xfrm>
        </p:spPr>
      </p:pic>
    </p:spTree>
    <p:extLst>
      <p:ext uri="{BB962C8B-B14F-4D97-AF65-F5344CB8AC3E}">
        <p14:creationId xmlns:p14="http://schemas.microsoft.com/office/powerpoint/2010/main" val="23269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F3B31-3536-4EE3-BAFA-2241C792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88" y="341860"/>
            <a:ext cx="3906012" cy="1925090"/>
          </a:xfrm>
        </p:spPr>
        <p:txBody>
          <a:bodyPr/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UPDATE 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BOOKING 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SCREEN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990461-84C7-4D15-A18D-CAF5753EF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5038" y="2705101"/>
            <a:ext cx="3772662" cy="393382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RESPECTIVE SCREEN WILL OPEN UP AS THE USER WILL CLICK ON THE UPDATE BOOKING OPTION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HERE USER IS ALLOWED TO UPDATE THE BOOKING HE MADE PREVIOUSLY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USER WILL  BE ASKED TO ENTER PREVIOUS DATE HE WANT TO UPDATE AND NEW DATE TO UPDATE THE BOOKING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ALSO USER CAN DIRECTLY GO BACK TO THE MENU PAGE CLICKING ON THE BACK ICON PRESENT ON THE SCREEN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USER CAN ALSO SIGN OUT DIRECTLY WITH THE HELP OF SIGN OUT BUTTON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B29B24E8-A68F-4884-83FB-1CBEE478CB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6" t="10695" r="43770" b="36388"/>
          <a:stretch/>
        </p:blipFill>
        <p:spPr>
          <a:xfrm>
            <a:off x="0" y="0"/>
            <a:ext cx="7098962" cy="6828682"/>
          </a:xfrm>
        </p:spPr>
      </p:pic>
    </p:spTree>
    <p:extLst>
      <p:ext uri="{BB962C8B-B14F-4D97-AF65-F5344CB8AC3E}">
        <p14:creationId xmlns:p14="http://schemas.microsoft.com/office/powerpoint/2010/main" val="3050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677</Words>
  <Application>Microsoft Office PowerPoint</Application>
  <PresentationFormat>Custom</PresentationFormat>
  <Paragraphs>87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Feathered</vt:lpstr>
      <vt:lpstr>HALL BOOKING MINI  PROJECT </vt:lpstr>
      <vt:lpstr>ABOUT THE PROJECT</vt:lpstr>
      <vt:lpstr>                 FEATURES </vt:lpstr>
      <vt:lpstr>              FEATURES</vt:lpstr>
      <vt:lpstr>SIGN IN SCREEN</vt:lpstr>
      <vt:lpstr>MENU SCREEN</vt:lpstr>
      <vt:lpstr>NEW BOOKING SCREEN</vt:lpstr>
      <vt:lpstr>CHECK  BOOKING  SCREEN</vt:lpstr>
      <vt:lpstr>UPDATE  BOOKING  SCREEN</vt:lpstr>
      <vt:lpstr>CANCEL  BOOKING  SCREEN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BOOKING MINI  PROJECT </dc:title>
  <dc:creator>Swami, Vikash (GE Healthcare)</dc:creator>
  <cp:lastModifiedBy>HP</cp:lastModifiedBy>
  <cp:revision>7</cp:revision>
  <dcterms:created xsi:type="dcterms:W3CDTF">2020-05-25T17:34:23Z</dcterms:created>
  <dcterms:modified xsi:type="dcterms:W3CDTF">2020-07-05T12:47:50Z</dcterms:modified>
</cp:coreProperties>
</file>