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320803584"/>
        <c:axId val="320805504"/>
      </c:barChart>
      <c:catAx>
        <c:axId val="320803584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05504"/>
        <c:crosses val="autoZero"/>
        <c:auto val="1"/>
        <c:lblAlgn val="ctr"/>
        <c:lblOffset val="100"/>
      </c:catAx>
      <c:valAx>
        <c:axId val="3208055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0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Student  name</a:t>
            </a:r>
            <a:r>
              <a:rPr lang="en-US" dirty="0" smtClean="0"/>
              <a:t>: M. KOMALAVALLI</a:t>
            </a:r>
            <a:endParaRPr lang="en-US" dirty="0" smtClean="0"/>
          </a:p>
          <a:p>
            <a:pPr algn="l"/>
            <a:r>
              <a:rPr lang="en-US" dirty="0" smtClean="0"/>
              <a:t>Register no: </a:t>
            </a:r>
            <a:r>
              <a:rPr lang="en-US" dirty="0" smtClean="0"/>
              <a:t>312218529  </a:t>
            </a:r>
            <a:r>
              <a:rPr lang="en-US" dirty="0" err="1" smtClean="0"/>
              <a:t>Naan</a:t>
            </a:r>
            <a:r>
              <a:rPr lang="en-US" dirty="0" smtClean="0"/>
              <a:t> </a:t>
            </a:r>
            <a:r>
              <a:rPr lang="en-US" dirty="0" err="1" smtClean="0"/>
              <a:t>mudhlavn</a:t>
            </a:r>
            <a:r>
              <a:rPr lang="en-US" dirty="0" smtClean="0"/>
              <a:t> </a:t>
            </a:r>
            <a:r>
              <a:rPr lang="en-US" dirty="0" smtClean="0"/>
              <a:t>as</a:t>
            </a:r>
            <a:r>
              <a:rPr lang="en-US" dirty="0" smtClean="0"/>
              <a:t>unm1691cc1221691025Department </a:t>
            </a:r>
            <a:r>
              <a:rPr lang="en-US" dirty="0" smtClean="0"/>
              <a:t>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86140E-D403-3327-E4C8-EAC645DDD14F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314</Words>
  <Application>Microsoft Office PowerPoint</Application>
  <PresentationFormat>On-screen Show (4:3)</PresentationFormat>
  <Paragraphs>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13</cp:revision>
  <dcterms:created xsi:type="dcterms:W3CDTF">2024-09-09T05:41:33Z</dcterms:created>
  <dcterms:modified xsi:type="dcterms:W3CDTF">2024-09-09T09:48:06Z</dcterms:modified>
</cp:coreProperties>
</file>