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3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3777513" y="3240553"/>
            <a:ext cx="68708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000" dirty="0">
                <a:solidFill>
                  <a:schemeClr val="bg1"/>
                </a:solidFill>
              </a:rPr>
              <a:t>Garbage Classification with EfficientNetV2B2</a:t>
            </a:r>
          </a:p>
          <a:p>
            <a:pPr algn="r"/>
            <a:endParaRPr lang="en-US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091500-7318-137D-36D0-580E844F9DC9}"/>
              </a:ext>
            </a:extLst>
          </p:cNvPr>
          <p:cNvSpPr txBox="1"/>
          <p:nvPr/>
        </p:nvSpPr>
        <p:spPr>
          <a:xfrm>
            <a:off x="597744" y="2404136"/>
            <a:ext cx="6105698" cy="15289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system-ui"/>
              </a:rPr>
              <a:t>Goal:</a:t>
            </a:r>
            <a:r>
              <a:rPr lang="en-US" b="0" i="0" dirty="0">
                <a:effectLst/>
                <a:latin typeface="system-ui"/>
              </a:rPr>
              <a:t> To develop an accurate and efficient garbage classification model using EfficientNetV2B2 and transfer learning for automated waste sorting.</a:t>
            </a:r>
          </a:p>
          <a:p>
            <a:pPr>
              <a:buNone/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94270" y="909723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4AD95-C335-28EB-2FDE-F6F6E6FCE245}"/>
              </a:ext>
            </a:extLst>
          </p:cNvPr>
          <p:cNvSpPr txBox="1"/>
          <p:nvPr/>
        </p:nvSpPr>
        <p:spPr>
          <a:xfrm>
            <a:off x="4585794" y="3477569"/>
            <a:ext cx="2111433" cy="1028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E9FFD54D-5492-B6D6-588E-94333C2F327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3316777" y="1351647"/>
            <a:ext cx="887521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NumPy, Pandas – Data handling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Matplotlib, Seaborn – Visualization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TensorFlow /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lang="en-US" altLang="en-US" sz="1800" dirty="0" err="1">
                <a:solidFill>
                  <a:schemeClr val="tx1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yTorch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Model training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OS,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Zipfile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File handling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Possibly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Sklearn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Preprocessing &amp; Evaluation  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57ED16-E498-9D23-DAF3-F96C6EDE617A}"/>
              </a:ext>
            </a:extLst>
          </p:cNvPr>
          <p:cNvSpPr txBox="1"/>
          <p:nvPr/>
        </p:nvSpPr>
        <p:spPr>
          <a:xfrm>
            <a:off x="1521230" y="1762299"/>
            <a:ext cx="8154785" cy="3252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Data Extraction:</a:t>
            </a:r>
            <a:r>
              <a:rPr lang="en-US" dirty="0"/>
              <a:t> Unzipping the dataset and loading into a usable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Preprocessing:</a:t>
            </a:r>
            <a:r>
              <a:rPr lang="en-US" dirty="0"/>
              <a:t> Cleaning and preparing data (resizing, normalization, etc.).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Model Building:</a:t>
            </a:r>
            <a:r>
              <a:rPr lang="en-US" dirty="0"/>
              <a:t> Training a deep learning model for classification or prediction.</a:t>
            </a:r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/>
              <a:t>Evaluation:</a:t>
            </a:r>
            <a:r>
              <a:rPr lang="en-US" dirty="0"/>
              <a:t> Validating model performance using accuracy, loss, or other metrics.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CFD071-827F-9865-76F7-1E9967F36D4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75705" y="1827839"/>
            <a:ext cx="1055596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focuses on processing a dataset (likely a compressed file based on initial markdown) to perform analytical or predictive tasks using Python-based tools, likely involving deep learning or image processing, given the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Dataset.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3DA132-99A7-08E6-5A0E-FECC6929DB22}"/>
              </a:ext>
            </a:extLst>
          </p:cNvPr>
          <p:cNvSpPr txBox="1"/>
          <p:nvPr/>
        </p:nvSpPr>
        <p:spPr>
          <a:xfrm>
            <a:off x="275705" y="3291840"/>
            <a:ext cx="10555961" cy="1241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system-ui"/>
              </a:rPr>
              <a:t>In this project, we aim to develop a sophisticated </a:t>
            </a:r>
            <a:r>
              <a:rPr lang="en-US" b="1" i="0" dirty="0">
                <a:effectLst/>
                <a:latin typeface="system-ui"/>
              </a:rPr>
              <a:t>garbage classification system</a:t>
            </a:r>
            <a:r>
              <a:rPr lang="en-US" b="0" i="0" dirty="0">
                <a:effectLst/>
                <a:latin typeface="system-ui"/>
              </a:rPr>
              <a:t> leveraging the </a:t>
            </a:r>
            <a:r>
              <a:rPr lang="en-US" b="1" i="0" dirty="0">
                <a:effectLst/>
                <a:latin typeface="system-ui"/>
              </a:rPr>
              <a:t>EfficientNetV2B2</a:t>
            </a:r>
            <a:r>
              <a:rPr lang="en-US" b="0" i="0" dirty="0">
                <a:effectLst/>
                <a:latin typeface="system-ui"/>
              </a:rPr>
              <a:t> architecture. Our primary dataset serves as a foundation for building models that can eventually automate waste segregation, a critical step in optimizing recycling and waste management, ultimately aiding in environmental conservation.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871D99-52AA-809D-E0F6-8CFFE521B528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89215" y="1643808"/>
            <a:ext cx="1120644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 model to process input data (images or structured) from the dataset.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effective preprocessing techniques to enhance training quality.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using suitable architecture (e.g., CNN for images or DNN for tabular data).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Achieved meaningful accuracy for the task.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56A817-E741-7549-6487-121C83D3C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1454523"/>
            <a:ext cx="5742275" cy="3117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18B846-20B9-58A0-7034-A175E3197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219498"/>
            <a:ext cx="5844785" cy="437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694A1-B75F-5BB2-CC8B-27643569EF5D}"/>
              </a:ext>
            </a:extLst>
          </p:cNvPr>
          <p:cNvSpPr txBox="1"/>
          <p:nvPr/>
        </p:nvSpPr>
        <p:spPr>
          <a:xfrm>
            <a:off x="1354974" y="1903614"/>
            <a:ext cx="9775768" cy="1241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+mj-lt"/>
              </a:rPr>
              <a:t>The image classification model demonstrates strong accuracy in identifying objects, leveraging deep learning to refine predictions effectively. Its robust performance ensures reliable classification, making it a valuable tool for various applications.</a:t>
            </a:r>
          </a:p>
          <a:p>
            <a:endParaRPr lang="en-IN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9EDF0A0-FBC7-CBC2-BF51-FC3C9AF8A09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354974" y="3152002"/>
            <a:ext cx="1083702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demonstrates the effectiveness of machine learning for solving real-world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Proper data handling and model selection are crucial.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 could involve optimization, hyperparameter tuning, or deployment.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46</TotalTime>
  <Words>360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Arial Unicode MS</vt:lpstr>
      <vt:lpstr>system-ui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seeno bairwa</cp:lastModifiedBy>
  <cp:revision>5</cp:revision>
  <dcterms:created xsi:type="dcterms:W3CDTF">2024-12-31T09:40:01Z</dcterms:created>
  <dcterms:modified xsi:type="dcterms:W3CDTF">2025-07-06T05:02:43Z</dcterms:modified>
</cp:coreProperties>
</file>