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4" autoAdjust="0"/>
    <p:restoredTop sz="94660"/>
  </p:normalViewPr>
  <p:slideViewPr>
    <p:cSldViewPr snapToGrid="0">
      <p:cViewPr>
        <p:scale>
          <a:sx n="60" d="100"/>
          <a:sy n="60" d="100"/>
        </p:scale>
        <p:origin x="118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5A45-54A8-4DF9-96DC-BF26B4F0437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C20-5AE2-4B58-9F1E-36E65D46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80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5A45-54A8-4DF9-96DC-BF26B4F0437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C20-5AE2-4B58-9F1E-36E65D46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8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5A45-54A8-4DF9-96DC-BF26B4F0437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C20-5AE2-4B58-9F1E-36E65D46F0D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6302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5A45-54A8-4DF9-96DC-BF26B4F0437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C20-5AE2-4B58-9F1E-36E65D46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50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5A45-54A8-4DF9-96DC-BF26B4F0437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C20-5AE2-4B58-9F1E-36E65D46F0D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4630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5A45-54A8-4DF9-96DC-BF26B4F0437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C20-5AE2-4B58-9F1E-36E65D46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48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5A45-54A8-4DF9-96DC-BF26B4F0437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C20-5AE2-4B58-9F1E-36E65D46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40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5A45-54A8-4DF9-96DC-BF26B4F0437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C20-5AE2-4B58-9F1E-36E65D46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7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5A45-54A8-4DF9-96DC-BF26B4F0437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C20-5AE2-4B58-9F1E-36E65D46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6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5A45-54A8-4DF9-96DC-BF26B4F0437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C20-5AE2-4B58-9F1E-36E65D46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5A45-54A8-4DF9-96DC-BF26B4F0437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C20-5AE2-4B58-9F1E-36E65D46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4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5A45-54A8-4DF9-96DC-BF26B4F0437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C20-5AE2-4B58-9F1E-36E65D46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3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5A45-54A8-4DF9-96DC-BF26B4F0437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C20-5AE2-4B58-9F1E-36E65D46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1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5A45-54A8-4DF9-96DC-BF26B4F0437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C20-5AE2-4B58-9F1E-36E65D46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5A45-54A8-4DF9-96DC-BF26B4F0437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C20-5AE2-4B58-9F1E-36E65D46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3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5A45-54A8-4DF9-96DC-BF26B4F0437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C20-5AE2-4B58-9F1E-36E65D46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A45-54A8-4DF9-96DC-BF26B4F0437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516C20-5AE2-4B58-9F1E-36E65D46F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0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6E37FB-3566-4E81-D26A-E8D8BE12136D}"/>
              </a:ext>
            </a:extLst>
          </p:cNvPr>
          <p:cNvSpPr txBox="1"/>
          <p:nvPr/>
        </p:nvSpPr>
        <p:spPr>
          <a:xfrm>
            <a:off x="1134533" y="609600"/>
            <a:ext cx="83650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solidFill>
                  <a:schemeClr val="bg1"/>
                </a:solidFill>
                <a:latin typeface="Monotype Corsiva" panose="03010101010201010101" pitchFamily="66" charset="0"/>
              </a:rPr>
              <a:t>WELCOME</a:t>
            </a:r>
            <a:r>
              <a:rPr lang="en-US" sz="96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2FEED7-9913-2186-9060-75E77722327E}"/>
              </a:ext>
            </a:extLst>
          </p:cNvPr>
          <p:cNvSpPr txBox="1"/>
          <p:nvPr/>
        </p:nvSpPr>
        <p:spPr>
          <a:xfrm flipH="1">
            <a:off x="4656667" y="2501499"/>
            <a:ext cx="37253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solidFill>
                  <a:schemeClr val="bg1"/>
                </a:solidFill>
                <a:latin typeface="Monotype Corsiva" panose="03010101010201010101" pitchFamily="66" charset="0"/>
              </a:rPr>
              <a:t>TO</a:t>
            </a:r>
          </a:p>
          <a:p>
            <a:endParaRPr lang="en-US" sz="10000" dirty="0">
              <a:latin typeface="Monotype Corsiva" panose="03010101010201010101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CEA346-F03B-86CE-6D9D-03B9197DC0A0}"/>
              </a:ext>
            </a:extLst>
          </p:cNvPr>
          <p:cNvSpPr txBox="1"/>
          <p:nvPr/>
        </p:nvSpPr>
        <p:spPr>
          <a:xfrm flipH="1">
            <a:off x="3776133" y="4724906"/>
            <a:ext cx="75861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solidFill>
                  <a:schemeClr val="bg1"/>
                </a:solidFill>
                <a:latin typeface="Monotype Corsiva" panose="03010101010201010101" pitchFamily="66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14400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3B0582-DA5A-378B-F00C-1981F77B6CFE}"/>
              </a:ext>
            </a:extLst>
          </p:cNvPr>
          <p:cNvSpPr txBox="1"/>
          <p:nvPr/>
        </p:nvSpPr>
        <p:spPr>
          <a:xfrm>
            <a:off x="1550504" y="530087"/>
            <a:ext cx="4545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Monotype Corsiva" panose="03010101010201010101" pitchFamily="66" charset="0"/>
              </a:rPr>
              <a:t>CAFE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C4EEF5-BD67-2033-4CC4-757E0492FF0A}"/>
              </a:ext>
            </a:extLst>
          </p:cNvPr>
          <p:cNvSpPr txBox="1"/>
          <p:nvPr/>
        </p:nvSpPr>
        <p:spPr>
          <a:xfrm flipH="1">
            <a:off x="2616641" y="1453417"/>
            <a:ext cx="57925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Monotype Corsiva" panose="03010101010201010101" pitchFamily="66" charset="0"/>
              </a:rPr>
              <a:t>MANAGEMENT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40184C-7FB8-7807-E4FF-ED367193463B}"/>
              </a:ext>
            </a:extLst>
          </p:cNvPr>
          <p:cNvSpPr txBox="1"/>
          <p:nvPr/>
        </p:nvSpPr>
        <p:spPr>
          <a:xfrm>
            <a:off x="5314122" y="2743200"/>
            <a:ext cx="47707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Monotype Corsiva" panose="03010101010201010101" pitchFamily="66" charset="0"/>
              </a:rPr>
              <a:t>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3C7250-D557-ED55-D0AE-F8B4A78652EC}"/>
              </a:ext>
            </a:extLst>
          </p:cNvPr>
          <p:cNvSpPr txBox="1"/>
          <p:nvPr/>
        </p:nvSpPr>
        <p:spPr>
          <a:xfrm>
            <a:off x="636106" y="3814686"/>
            <a:ext cx="6056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Monotype Corsiva" panose="03010101010201010101" pitchFamily="66" charset="0"/>
              </a:rPr>
              <a:t>DONE</a:t>
            </a:r>
            <a:r>
              <a:rPr lang="en-US" dirty="0"/>
              <a:t> </a:t>
            </a:r>
            <a:r>
              <a:rPr lang="en-US" sz="4800" dirty="0">
                <a:solidFill>
                  <a:schemeClr val="bg1"/>
                </a:solidFill>
                <a:latin typeface="Monotype Corsiva" panose="03010101010201010101" pitchFamily="66" charset="0"/>
              </a:rPr>
              <a:t>BY-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C0BC0-E31D-71CB-E721-D25B16698F5B}"/>
              </a:ext>
            </a:extLst>
          </p:cNvPr>
          <p:cNvSpPr txBox="1"/>
          <p:nvPr/>
        </p:nvSpPr>
        <p:spPr>
          <a:xfrm>
            <a:off x="3419062" y="4645682"/>
            <a:ext cx="7235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4"/>
                </a:solidFill>
              </a:rPr>
              <a:t>Komal</a:t>
            </a:r>
            <a:r>
              <a:rPr lang="en-US" dirty="0"/>
              <a:t> </a:t>
            </a:r>
            <a:r>
              <a:rPr lang="en-US" sz="5400" dirty="0">
                <a:solidFill>
                  <a:schemeClr val="accent4"/>
                </a:solidFill>
              </a:rPr>
              <a:t>Gautam</a:t>
            </a:r>
          </a:p>
        </p:txBody>
      </p:sp>
    </p:spTree>
    <p:extLst>
      <p:ext uri="{BB962C8B-B14F-4D97-AF65-F5344CB8AC3E}">
        <p14:creationId xmlns:p14="http://schemas.microsoft.com/office/powerpoint/2010/main" val="538232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B606F5-11EF-3083-8235-E5F950EE8639}"/>
              </a:ext>
            </a:extLst>
          </p:cNvPr>
          <p:cNvSpPr txBox="1"/>
          <p:nvPr/>
        </p:nvSpPr>
        <p:spPr>
          <a:xfrm>
            <a:off x="1285461" y="279160"/>
            <a:ext cx="70236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Monotype Corsiva" panose="03010101010201010101" pitchFamily="66" charset="0"/>
              </a:rPr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7A8103-A74F-25C1-C6E9-A7E5AED5ABE0}"/>
              </a:ext>
            </a:extLst>
          </p:cNvPr>
          <p:cNvSpPr txBox="1"/>
          <p:nvPr/>
        </p:nvSpPr>
        <p:spPr>
          <a:xfrm>
            <a:off x="924289" y="1859339"/>
            <a:ext cx="9212239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Café Management System  is used for maintaining  the details ,Sales ,billing and maintains an  inventory for the café.  This Project Developed using JAVA.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I Began Creating the café  management  system  with the aid of java and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Netbeans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.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The  topic of my project is  a method  for cafeteria billing . It is a tool for vendor –side  billing . A list of the café products  will be available on the dashboard . 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Just the count needs to be added ,and the product needs to be enabled .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The bill is provided  in the text area , and the bill number is provided at random.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Also, the bill includes the product’s  name and quantity.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Finally , there are four buttons : TOTAL ,RECEIPT, RESET and EXIT. </a:t>
            </a: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58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E1911-C8F5-EC23-2659-6684949F0E83}"/>
              </a:ext>
            </a:extLst>
          </p:cNvPr>
          <p:cNvSpPr txBox="1"/>
          <p:nvPr/>
        </p:nvSpPr>
        <p:spPr>
          <a:xfrm>
            <a:off x="689113" y="490330"/>
            <a:ext cx="8083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Monotype Corsiva" panose="03010101010201010101" pitchFamily="66" charset="0"/>
              </a:rPr>
              <a:t>FIELDS</a:t>
            </a:r>
            <a:r>
              <a:rPr lang="en-US" dirty="0">
                <a:solidFill>
                  <a:schemeClr val="bg1"/>
                </a:solidFill>
                <a:latin typeface="Monotype Corsiva" panose="03010101010201010101" pitchFamily="66" charset="0"/>
              </a:rPr>
              <a:t>  </a:t>
            </a:r>
            <a:r>
              <a:rPr lang="en-US" sz="4400" dirty="0">
                <a:solidFill>
                  <a:schemeClr val="bg1"/>
                </a:solidFill>
                <a:latin typeface="Monotype Corsiva" panose="03010101010201010101" pitchFamily="66" charset="0"/>
              </a:rPr>
              <a:t>IN </a:t>
            </a:r>
            <a:r>
              <a:rPr lang="en-US" dirty="0">
                <a:solidFill>
                  <a:schemeClr val="bg1"/>
                </a:solidFill>
                <a:latin typeface="Monotype Corsiva" panose="03010101010201010101" pitchFamily="66" charset="0"/>
              </a:rPr>
              <a:t> </a:t>
            </a:r>
            <a:r>
              <a:rPr lang="en-US" sz="4800" dirty="0">
                <a:solidFill>
                  <a:schemeClr val="bg1"/>
                </a:solidFill>
                <a:latin typeface="Monotype Corsiva" panose="03010101010201010101" pitchFamily="66" charset="0"/>
              </a:rPr>
              <a:t>BILLING </a:t>
            </a:r>
            <a:r>
              <a:rPr lang="en-US" dirty="0">
                <a:solidFill>
                  <a:schemeClr val="bg1"/>
                </a:solidFill>
                <a:latin typeface="Monotype Corsiva" panose="03010101010201010101" pitchFamily="66" charset="0"/>
              </a:rPr>
              <a:t> </a:t>
            </a:r>
            <a:r>
              <a:rPr lang="en-US" sz="4400" dirty="0">
                <a:solidFill>
                  <a:schemeClr val="bg1"/>
                </a:solidFill>
                <a:latin typeface="Monotype Corsiva" panose="03010101010201010101" pitchFamily="66" charset="0"/>
              </a:rPr>
              <a:t>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83A271-4608-66B3-B8E0-B7F8218A25F9}"/>
              </a:ext>
            </a:extLst>
          </p:cNvPr>
          <p:cNvSpPr txBox="1"/>
          <p:nvPr/>
        </p:nvSpPr>
        <p:spPr>
          <a:xfrm>
            <a:off x="1033670" y="1497496"/>
            <a:ext cx="7142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Buttons: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0FFABF-7610-FA21-C34A-24590E2803B4}"/>
              </a:ext>
            </a:extLst>
          </p:cNvPr>
          <p:cNvSpPr txBox="1"/>
          <p:nvPr/>
        </p:nvSpPr>
        <p:spPr>
          <a:xfrm>
            <a:off x="1033670" y="2319131"/>
            <a:ext cx="79248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4"/>
                </a:solidFill>
              </a:rPr>
              <a:t>TOTAL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4"/>
                </a:solidFill>
              </a:rPr>
              <a:t>RESET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4"/>
                </a:solidFill>
              </a:rPr>
              <a:t>RECIPT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4"/>
                </a:solidFill>
              </a:rPr>
              <a:t>EXIT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140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D42B0C-502C-2DB0-5CBD-60F7BF53913F}"/>
              </a:ext>
            </a:extLst>
          </p:cNvPr>
          <p:cNvSpPr txBox="1"/>
          <p:nvPr/>
        </p:nvSpPr>
        <p:spPr>
          <a:xfrm>
            <a:off x="609600" y="808383"/>
            <a:ext cx="94885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Monotype Corsiva" panose="03010101010201010101" pitchFamily="66" charset="0"/>
              </a:rPr>
              <a:t>Procedure to use App: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103847-5F1E-F2B3-7CD7-6A7300E6CCFD}"/>
              </a:ext>
            </a:extLst>
          </p:cNvPr>
          <p:cNvSpPr txBox="1"/>
          <p:nvPr/>
        </p:nvSpPr>
        <p:spPr>
          <a:xfrm>
            <a:off x="609600" y="1951672"/>
            <a:ext cx="1021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E013C-9455-5B90-B589-2F2D00751B6B}"/>
              </a:ext>
            </a:extLst>
          </p:cNvPr>
          <p:cNvSpPr txBox="1"/>
          <p:nvPr/>
        </p:nvSpPr>
        <p:spPr>
          <a:xfrm>
            <a:off x="450574" y="1842052"/>
            <a:ext cx="97801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Frist , we  must  give how many quantities  we  need On products.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Then we need to click  on the Check box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Then it will automatically  add in the Cost of products.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If the user gives any wrong Input  then it will Automatically show remarks For That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If The User tries Before all the Step The total and Receipt  buttons are not Work.</a:t>
            </a:r>
          </a:p>
        </p:txBody>
      </p:sp>
    </p:spTree>
    <p:extLst>
      <p:ext uri="{BB962C8B-B14F-4D97-AF65-F5344CB8AC3E}">
        <p14:creationId xmlns:p14="http://schemas.microsoft.com/office/powerpoint/2010/main" val="369042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B29BF7-AC41-20B4-7D5B-0F984D01D602}"/>
              </a:ext>
            </a:extLst>
          </p:cNvPr>
          <p:cNvSpPr txBox="1"/>
          <p:nvPr/>
        </p:nvSpPr>
        <p:spPr>
          <a:xfrm>
            <a:off x="3670853" y="344558"/>
            <a:ext cx="8812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Monotype Corsiva" panose="03010101010201010101" pitchFamily="66" charset="0"/>
              </a:rPr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ADF4A6-2922-919C-02FC-13FC6AF87653}"/>
              </a:ext>
            </a:extLst>
          </p:cNvPr>
          <p:cNvSpPr txBox="1"/>
          <p:nvPr/>
        </p:nvSpPr>
        <p:spPr>
          <a:xfrm>
            <a:off x="596348" y="1404730"/>
            <a:ext cx="95680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Topic of my Project is Café Management System . Which Contains all type of Calculations for billing.it is a tool for vendor-slid Billing . A List of the Café Drinks and Cake types is also in the front View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After Entering the quantity we must have to enable the check box for that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Then it will automatically get added to our count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bill will provide in the Text Area ,for the user’s  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All bills contain unique random numbers for reference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Finally , there are four buttons :TOTAL , RECEIPT, RESET, EXIT.</a:t>
            </a:r>
          </a:p>
        </p:txBody>
      </p:sp>
    </p:spTree>
    <p:extLst>
      <p:ext uri="{BB962C8B-B14F-4D97-AF65-F5344CB8AC3E}">
        <p14:creationId xmlns:p14="http://schemas.microsoft.com/office/powerpoint/2010/main" val="1365224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4E2D89-B215-23CF-DFE1-60AA23A4B140}"/>
              </a:ext>
            </a:extLst>
          </p:cNvPr>
          <p:cNvSpPr txBox="1"/>
          <p:nvPr/>
        </p:nvSpPr>
        <p:spPr>
          <a:xfrm>
            <a:off x="596348" y="609600"/>
            <a:ext cx="8719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Monotype Corsiva" panose="03010101010201010101" pitchFamily="66" charset="0"/>
              </a:rPr>
              <a:t>Tools Used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0A8CB7-BE3D-F6EB-A5BF-42D1F3597F22}"/>
              </a:ext>
            </a:extLst>
          </p:cNvPr>
          <p:cNvSpPr txBox="1"/>
          <p:nvPr/>
        </p:nvSpPr>
        <p:spPr>
          <a:xfrm>
            <a:off x="715617" y="1908313"/>
            <a:ext cx="77922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accent4"/>
                </a:solidFill>
              </a:rPr>
              <a:t>Apache NetBeans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accent4"/>
                </a:solidFill>
              </a:rPr>
              <a:t>Core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accent4"/>
                </a:solidFill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619287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6D04C5-D713-932B-F16E-BBBF6811E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6" y="1090863"/>
            <a:ext cx="11250016" cy="54703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E5964C-3C6A-528A-C92E-B837A3D55D2E}"/>
              </a:ext>
            </a:extLst>
          </p:cNvPr>
          <p:cNvSpPr txBox="1"/>
          <p:nvPr/>
        </p:nvSpPr>
        <p:spPr>
          <a:xfrm>
            <a:off x="417096" y="160421"/>
            <a:ext cx="9978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Monotype Corsiva" panose="03010101010201010101" pitchFamily="66" charset="0"/>
              </a:rPr>
              <a:t>Front View of Billing App:</a:t>
            </a:r>
          </a:p>
        </p:txBody>
      </p:sp>
    </p:spTree>
    <p:extLst>
      <p:ext uri="{BB962C8B-B14F-4D97-AF65-F5344CB8AC3E}">
        <p14:creationId xmlns:p14="http://schemas.microsoft.com/office/powerpoint/2010/main" val="1595892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31EE0-B5F2-1429-FD93-6203B3E039C6}"/>
              </a:ext>
            </a:extLst>
          </p:cNvPr>
          <p:cNvSpPr txBox="1"/>
          <p:nvPr/>
        </p:nvSpPr>
        <p:spPr>
          <a:xfrm>
            <a:off x="2358189" y="2294021"/>
            <a:ext cx="92562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Monotype Corsiva" panose="03010101010201010101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888354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351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Monotype Corsiva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komal gautam</dc:creator>
  <cp:lastModifiedBy>komal gautam</cp:lastModifiedBy>
  <cp:revision>1</cp:revision>
  <dcterms:created xsi:type="dcterms:W3CDTF">2023-03-02T08:52:51Z</dcterms:created>
  <dcterms:modified xsi:type="dcterms:W3CDTF">2023-03-02T12:51:56Z</dcterms:modified>
</cp:coreProperties>
</file>