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A3913-AE47-458F-BE4D-359AB45F37F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9A2E-8DFF-41C8-827D-30BE65104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4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E9A2E-8DFF-41C8-827D-30BE65104B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0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3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4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9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3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4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2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F2E8-EF87-4D6C-959F-E03B5330F88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6B98-19F0-49B7-8FEE-8ADD928DC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2179"/>
            <a:ext cx="1729400" cy="784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72" y="6562"/>
            <a:ext cx="2107620" cy="1256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24" y="308752"/>
            <a:ext cx="751052" cy="554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08" y="118857"/>
            <a:ext cx="1584176" cy="1139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708920"/>
            <a:ext cx="1152128" cy="716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72" y="2586564"/>
            <a:ext cx="1603588" cy="880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0" y="2586564"/>
            <a:ext cx="1532875" cy="880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52" y="4971071"/>
            <a:ext cx="1585292" cy="1059858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>
            <a:off x="2566201" y="2982103"/>
            <a:ext cx="1122424" cy="3072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Arrow 24"/>
          <p:cNvSpPr/>
          <p:nvPr/>
        </p:nvSpPr>
        <p:spPr>
          <a:xfrm>
            <a:off x="5610964" y="2909286"/>
            <a:ext cx="978408" cy="380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2050671" y="362404"/>
            <a:ext cx="978408" cy="326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7" name="Right Arrow 26"/>
          <p:cNvSpPr/>
          <p:nvPr/>
        </p:nvSpPr>
        <p:spPr>
          <a:xfrm>
            <a:off x="3866772" y="363620"/>
            <a:ext cx="978408" cy="32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8" name="Right Arrow 27"/>
          <p:cNvSpPr/>
          <p:nvPr/>
        </p:nvSpPr>
        <p:spPr>
          <a:xfrm>
            <a:off x="5868144" y="363620"/>
            <a:ext cx="978408" cy="374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7184812" y="1412776"/>
            <a:ext cx="411524" cy="885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22320" y="1137092"/>
            <a:ext cx="136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source</a:t>
            </a:r>
            <a:endParaRPr lang="en-IN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82688" y="11960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 machine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31692" y="628007"/>
            <a:ext cx="136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S3 data storage</a:t>
            </a:r>
            <a:endParaRPr lang="en-IN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87108" y="3408422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AWS crawler</a:t>
            </a:r>
            <a:endParaRPr lang="en-IN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34004" y="6310380"/>
            <a:ext cx="212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Visualization of data</a:t>
            </a:r>
            <a:endParaRPr lang="en-IN" b="1" dirty="0"/>
          </a:p>
        </p:txBody>
      </p:sp>
      <p:sp>
        <p:nvSpPr>
          <p:cNvPr id="39" name="Rectangle 38"/>
          <p:cNvSpPr/>
          <p:nvPr/>
        </p:nvSpPr>
        <p:spPr>
          <a:xfrm>
            <a:off x="467544" y="2420888"/>
            <a:ext cx="8208912" cy="1356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10337" y="3777754"/>
            <a:ext cx="2250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AWS GLUE Work flow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137634" y="6377573"/>
            <a:ext cx="20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Warehouse</a:t>
            </a:r>
            <a:endParaRPr lang="en-IN" b="1" dirty="0"/>
          </a:p>
        </p:txBody>
      </p:sp>
      <p:sp>
        <p:nvSpPr>
          <p:cNvPr id="52" name="Right Arrow 51"/>
          <p:cNvSpPr/>
          <p:nvPr/>
        </p:nvSpPr>
        <p:spPr>
          <a:xfrm>
            <a:off x="2169759" y="5319817"/>
            <a:ext cx="1540578" cy="362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" y="4691620"/>
            <a:ext cx="1669023" cy="161876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631588" y="3962420"/>
            <a:ext cx="375412" cy="762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19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Faizan</dc:creator>
  <cp:lastModifiedBy>Faizan</cp:lastModifiedBy>
  <cp:revision>15</cp:revision>
  <dcterms:created xsi:type="dcterms:W3CDTF">2022-03-09T15:18:29Z</dcterms:created>
  <dcterms:modified xsi:type="dcterms:W3CDTF">2022-03-12T13:50:40Z</dcterms:modified>
</cp:coreProperties>
</file>