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FB518-022E-49D2-ADA3-ED6F54A030DB}" v="2" dt="2025-06-15T10:09:00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ture Dealer" userId="860d3d79ba2ce1b4" providerId="LiveId" clId="{D6BFB518-022E-49D2-ADA3-ED6F54A030DB}"/>
    <pc:docChg chg="modSld">
      <pc:chgData name="Future Dealer" userId="860d3d79ba2ce1b4" providerId="LiveId" clId="{D6BFB518-022E-49D2-ADA3-ED6F54A030DB}" dt="2025-06-15T10:09:00.294" v="5" actId="14826"/>
      <pc:docMkLst>
        <pc:docMk/>
      </pc:docMkLst>
      <pc:sldChg chg="modSp">
        <pc:chgData name="Future Dealer" userId="860d3d79ba2ce1b4" providerId="LiveId" clId="{D6BFB518-022E-49D2-ADA3-ED6F54A030DB}" dt="2025-06-15T10:09:00.294" v="5" actId="14826"/>
        <pc:sldMkLst>
          <pc:docMk/>
          <pc:sldMk cId="109857222" sldId="256"/>
        </pc:sldMkLst>
        <pc:picChg chg="mod">
          <ac:chgData name="Future Dealer" userId="860d3d79ba2ce1b4" providerId="LiveId" clId="{D6BFB518-022E-49D2-ADA3-ED6F54A030DB}" dt="2025-06-15T10:09:00.294" v="5" actId="14826"/>
          <ac:picMkLst>
            <pc:docMk/>
            <pc:sldMk cId="109857222" sldId="256"/>
            <ac:picMk id="7" creationId="{F3AA586B-0829-F910-191E-B5A9FED0593C}"/>
          </ac:picMkLst>
        </pc:picChg>
      </pc:sldChg>
      <pc:sldChg chg="modSp mod">
        <pc:chgData name="Future Dealer" userId="860d3d79ba2ce1b4" providerId="LiveId" clId="{D6BFB518-022E-49D2-ADA3-ED6F54A030DB}" dt="2025-06-12T17:26:55.122" v="4"/>
        <pc:sldMkLst>
          <pc:docMk/>
          <pc:sldMk cId="1691700673" sldId="578"/>
        </pc:sldMkLst>
        <pc:spChg chg="mod">
          <ac:chgData name="Future Dealer" userId="860d3d79ba2ce1b4" providerId="LiveId" clId="{D6BFB518-022E-49D2-ADA3-ED6F54A030DB}" dt="2025-06-12T17:26:55.122" v="4"/>
          <ac:spMkLst>
            <pc:docMk/>
            <pc:sldMk cId="1691700673" sldId="578"/>
            <ac:spMk id="3" creationId="{5E6198D1-2392-A218-1A4C-10F40FCB82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56E7-865C-478B-9ECD-6DC6A9800C4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79C44-6698-4DE0-BADB-7850BD86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4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79C44-6698-4DE0-BADB-7850BD86215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6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maliG7/AI-Azu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933" y="699543"/>
            <a:ext cx="4779664" cy="142200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b="1" dirty="0"/>
              <a:t>CAPSTONE PROJECT</a:t>
            </a:r>
            <a:br>
              <a:rPr lang="en-US" sz="2700" dirty="0"/>
            </a:br>
            <a:r>
              <a:rPr lang="en-US" sz="2000" dirty="0"/>
              <a:t>Empowering Navigation and Communication in Rural and Congested Regions Using Deep Learning Technologies.</a:t>
            </a:r>
            <a:endParaRPr lang="en-US" sz="2000" dirty="0">
              <a:latin typeface="Apto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400" y="2821088"/>
            <a:ext cx="4352759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   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Gurram Komali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Malla Reddy engineering college for women (mrecw)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cse-aiml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ID:gurramkomali77@gmail.com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</a:t>
            </a:r>
            <a:r>
              <a:rPr lang="en-IN" dirty="0"/>
              <a:t> STU664b44f9b4af11716208889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A586B-0829-F910-191E-B5A9FED05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2601" y="379900"/>
            <a:ext cx="4264771" cy="56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Studies on </a:t>
            </a:r>
            <a:r>
              <a:rPr lang="en-US" altLang="en-US" sz="2400" b="1" dirty="0">
                <a:latin typeface="Arial" panose="020B0604020202020204" pitchFamily="34" charset="0"/>
              </a:rPr>
              <a:t>AI-driven voice assistance systems</a:t>
            </a:r>
            <a:r>
              <a:rPr lang="en-US" altLang="en-US" sz="2400" dirty="0">
                <a:latin typeface="Arial" panose="020B0604020202020204" pitchFamily="34" charset="0"/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Publications related to </a:t>
            </a:r>
            <a:r>
              <a:rPr lang="en-US" altLang="en-US" sz="2400" b="1" dirty="0">
                <a:latin typeface="Arial" panose="020B0604020202020204" pitchFamily="34" charset="0"/>
              </a:rPr>
              <a:t>GPS and road navigation optimization</a:t>
            </a:r>
            <a:r>
              <a:rPr lang="en-US" altLang="en-US" sz="2400" dirty="0">
                <a:latin typeface="Arial" panose="020B0604020202020204" pitchFamily="34" charset="0"/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Research on </a:t>
            </a:r>
            <a:r>
              <a:rPr lang="en-US" altLang="en-US" sz="2400" b="1" dirty="0">
                <a:latin typeface="Arial" panose="020B0604020202020204" pitchFamily="34" charset="0"/>
              </a:rPr>
              <a:t>CNN-based traffic sign detection</a:t>
            </a:r>
            <a:r>
              <a:rPr lang="en-US" altLang="en-US" sz="2400" dirty="0"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GitHub Link:</a:t>
            </a:r>
            <a:r>
              <a:rPr lang="en-IN" sz="2200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US" sz="2400" dirty="0">
                <a:hlinkClick r:id="rId2"/>
              </a:rPr>
              <a:t>KomaliG7/AI-Azure: Empowering Navigation and Communication in Rural and Congested Regions Using Deep Learning Technologies.</a:t>
            </a: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Road safety remains a crucial challenge in congested urban areas and low-infrastructure rural regions. Traffic signs often suffer from </a:t>
            </a:r>
            <a:r>
              <a:rPr lang="en-US" sz="2400" b="1" dirty="0"/>
              <a:t>poor visibility, fading, or obstruction</a:t>
            </a:r>
            <a:r>
              <a:rPr lang="en-US" sz="2400" dirty="0"/>
              <a:t>, making it difficult for drivers to recognize critical road information in real-time. Conventional traffic monitoring solutions fail to provide adaptive responses to diverse environmental and driving conditions. </a:t>
            </a:r>
            <a:r>
              <a:rPr lang="en-US" sz="2400" b="1" dirty="0"/>
              <a:t>The objective of this project is to develop an intelligent traffic sign detection system powered by deep learning and voice assistance to enhance navigation and road safety.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300" dirty="0"/>
              <a:t>The proposed system utilizes </a:t>
            </a:r>
            <a:r>
              <a:rPr lang="en-US" sz="2300" b="1" dirty="0"/>
              <a:t>deep learning-based image recognition</a:t>
            </a:r>
            <a:r>
              <a:rPr lang="en-US" sz="2300" dirty="0"/>
              <a:t> combined with </a:t>
            </a:r>
            <a:r>
              <a:rPr lang="en-US" sz="2300" b="1" dirty="0"/>
              <a:t>natural language voice assistance</a:t>
            </a:r>
            <a:r>
              <a:rPr lang="en-US" sz="2300" dirty="0"/>
              <a:t> to identify traffic signs and alert drivers in real time. The system consists of the following components:</a:t>
            </a:r>
          </a:p>
          <a:p>
            <a:r>
              <a:rPr lang="en-US" sz="2300" b="1" dirty="0"/>
              <a:t>Traffic Sign Detection:</a:t>
            </a:r>
            <a:r>
              <a:rPr lang="en-US" sz="2300" dirty="0"/>
              <a:t> Employing </a:t>
            </a:r>
            <a:r>
              <a:rPr lang="en-US" sz="2300" b="1" dirty="0"/>
              <a:t>CNN-based models</a:t>
            </a:r>
            <a:r>
              <a:rPr lang="en-US" sz="2300" dirty="0"/>
              <a:t> for sign classification under different weather and lighting conditions.</a:t>
            </a:r>
          </a:p>
          <a:p>
            <a:r>
              <a:rPr lang="en-US" sz="2300" b="1" dirty="0"/>
              <a:t>Voice Assistance Integration:</a:t>
            </a:r>
            <a:r>
              <a:rPr lang="en-US" sz="2300" dirty="0"/>
              <a:t> Using </a:t>
            </a:r>
            <a:r>
              <a:rPr lang="en-US" sz="2300" b="1" dirty="0"/>
              <a:t>Natural Language Processing (NLP)</a:t>
            </a:r>
            <a:r>
              <a:rPr lang="en-US" sz="2300" dirty="0"/>
              <a:t> to provide spoken alerts for detected signs.</a:t>
            </a:r>
          </a:p>
          <a:p>
            <a:r>
              <a:rPr lang="en-US" sz="2300" b="1" dirty="0"/>
              <a:t>GPS Navigation Enhancement:</a:t>
            </a:r>
            <a:r>
              <a:rPr lang="en-US" sz="2300" dirty="0"/>
              <a:t> Merging the recognition system with </a:t>
            </a:r>
            <a:r>
              <a:rPr lang="en-US" sz="2300" b="1" dirty="0"/>
              <a:t>location-based guidance</a:t>
            </a:r>
            <a:r>
              <a:rPr lang="en-US" sz="2300" dirty="0"/>
              <a:t> for optimized real-time decision-making.</a:t>
            </a:r>
          </a:p>
          <a:p>
            <a:r>
              <a:rPr lang="en-US" sz="2300" b="1" dirty="0"/>
              <a:t>Deployment on Edge Devices:</a:t>
            </a:r>
            <a:r>
              <a:rPr lang="en-US" sz="2300" dirty="0"/>
              <a:t> The solution will be optimized for mobile applications and IoT-based vehicle assistance systems.</a:t>
            </a: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400" dirty="0"/>
              <a:t>The system development follows a structured approach:</a:t>
            </a:r>
          </a:p>
          <a:p>
            <a:r>
              <a:rPr lang="en-US" sz="2400" b="1" dirty="0"/>
              <a:t>Data Collection:</a:t>
            </a:r>
            <a:r>
              <a:rPr lang="en-US" sz="2400" dirty="0"/>
              <a:t> Gathering traffic sign images from various regions under diverse conditions.</a:t>
            </a:r>
          </a:p>
          <a:p>
            <a:r>
              <a:rPr lang="en-US" sz="2400" b="1" dirty="0"/>
              <a:t>Data Preprocessing:</a:t>
            </a:r>
            <a:r>
              <a:rPr lang="en-US" sz="2400" dirty="0"/>
              <a:t> Enhancing images through contrast adjustments, noise removal, and edge detection.</a:t>
            </a:r>
          </a:p>
          <a:p>
            <a:r>
              <a:rPr lang="en-US" sz="2400" b="1" dirty="0"/>
              <a:t>Model Training:</a:t>
            </a:r>
            <a:r>
              <a:rPr lang="en-US" sz="2400" dirty="0"/>
              <a:t> Using </a:t>
            </a:r>
            <a:r>
              <a:rPr lang="en-US" sz="2400" b="1" dirty="0"/>
              <a:t>Convolutional Neural Networks (CNNs)</a:t>
            </a:r>
            <a:r>
              <a:rPr lang="en-US" sz="2400" dirty="0"/>
              <a:t> trained on labeled traffic sign datasets.</a:t>
            </a:r>
          </a:p>
          <a:p>
            <a:r>
              <a:rPr lang="en-US" sz="2400" b="1" dirty="0"/>
              <a:t>Voice Assistant Module:</a:t>
            </a:r>
            <a:r>
              <a:rPr lang="en-US" sz="2400" dirty="0"/>
              <a:t> Implementing </a:t>
            </a:r>
            <a:r>
              <a:rPr lang="en-US" sz="2400" b="1" dirty="0"/>
              <a:t>NLP-based speech generation</a:t>
            </a:r>
            <a:r>
              <a:rPr lang="en-US" sz="2400" dirty="0"/>
              <a:t> to provide driver alerts.</a:t>
            </a:r>
          </a:p>
          <a:p>
            <a:r>
              <a:rPr lang="en-US" sz="2400" b="1" dirty="0"/>
              <a:t>Integration with Navigation:</a:t>
            </a:r>
            <a:r>
              <a:rPr lang="en-US" sz="2400" dirty="0"/>
              <a:t> Syncing traffic sign recognition with real-time GPS systems.</a:t>
            </a:r>
          </a:p>
          <a:p>
            <a:r>
              <a:rPr lang="en-US" sz="2400" b="1" dirty="0"/>
              <a:t>Testing &amp; Validation:</a:t>
            </a:r>
            <a:r>
              <a:rPr lang="en-US" sz="2400" dirty="0"/>
              <a:t> Evaluating system accuracy, response time, and deployment efficiency</a:t>
            </a: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IN" sz="1600" b="1" dirty="0"/>
              <a:t>Algorithm Selection</a:t>
            </a:r>
          </a:p>
          <a:p>
            <a:r>
              <a:rPr lang="en-IN" sz="1600" dirty="0"/>
              <a:t>CNN for Traffic Sign Detection</a:t>
            </a:r>
          </a:p>
          <a:p>
            <a:r>
              <a:rPr lang="en-IN" sz="1600" dirty="0"/>
              <a:t>NLP for Speech-based Alerts</a:t>
            </a:r>
          </a:p>
          <a:p>
            <a:r>
              <a:rPr lang="en-IN" sz="1600" b="1" dirty="0"/>
              <a:t>Data Input</a:t>
            </a:r>
          </a:p>
          <a:p>
            <a:r>
              <a:rPr lang="en-IN" sz="1600" dirty="0"/>
              <a:t>Road sign image dataset</a:t>
            </a:r>
          </a:p>
          <a:p>
            <a:r>
              <a:rPr lang="en-IN" sz="1600" dirty="0"/>
              <a:t>Weather, time, and environmental data</a:t>
            </a:r>
          </a:p>
          <a:p>
            <a:r>
              <a:rPr lang="en-IN" sz="1600" b="1" dirty="0"/>
              <a:t>Training Process</a:t>
            </a:r>
          </a:p>
          <a:p>
            <a:r>
              <a:rPr lang="en-IN" sz="1600" dirty="0"/>
              <a:t>Image classification using CNN layers</a:t>
            </a:r>
          </a:p>
          <a:p>
            <a:r>
              <a:rPr lang="en-IN" sz="1600" dirty="0"/>
              <a:t>NLP-based speech model refinement</a:t>
            </a:r>
          </a:p>
          <a:p>
            <a:r>
              <a:rPr lang="en-IN" sz="1600" b="1" dirty="0"/>
              <a:t>Prediction Process</a:t>
            </a:r>
          </a:p>
          <a:p>
            <a:r>
              <a:rPr lang="en-IN" sz="1600" dirty="0"/>
              <a:t>Real-time detection via camera feed processing</a:t>
            </a:r>
          </a:p>
          <a:p>
            <a:r>
              <a:rPr lang="en-IN" sz="1600" dirty="0"/>
              <a:t>Voice prompt generation for identified signs</a:t>
            </a:r>
          </a:p>
          <a:p>
            <a:r>
              <a:rPr lang="en-IN" sz="1600" b="1" dirty="0"/>
              <a:t>Deployment</a:t>
            </a:r>
          </a:p>
          <a:p>
            <a:r>
              <a:rPr lang="en-IN" sz="1600" dirty="0"/>
              <a:t>Embedded in mobile applications and IoT-based driver assistance systems</a:t>
            </a:r>
          </a:p>
          <a:p>
            <a:r>
              <a:rPr lang="en-IN" sz="1600" dirty="0"/>
              <a:t>Cloud-based updates for continuous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2E9C8-B478-C8B8-7F20-C93BAF1DC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75" t="259" r="-20" b="6743"/>
          <a:stretch>
            <a:fillRect/>
          </a:stretch>
        </p:blipFill>
        <p:spPr>
          <a:xfrm>
            <a:off x="2357610" y="1928813"/>
            <a:ext cx="7518756" cy="3955076"/>
          </a:xfr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This project presents a </a:t>
            </a:r>
            <a:r>
              <a:rPr lang="en-US" sz="2400" b="1" dirty="0"/>
              <a:t>deep learning-powered traffic sign detection and voice guidance system</a:t>
            </a:r>
            <a:r>
              <a:rPr lang="en-US" sz="2400" dirty="0"/>
              <a:t>, designed to improve road safety and driver assistance. </a:t>
            </a:r>
            <a:r>
              <a:rPr lang="en-US" sz="2400" b="1" dirty="0"/>
              <a:t>By leveraging CNNs for image recognition and NLP for speech-based alerts, it provides real-time support to motorists navigating challenging environments.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ECF1CD-BBD5-A24A-B327-9AC1FD2FC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62607"/>
            <a:ext cx="96393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 to Autonomous Vehicles: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Integrating the system for self-driving cars.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Sign Recognition: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Adapting models to detect damaged or obscured signs.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Continuous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AI-driven updates for improved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Offering speech-based alerts in multiple languages.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CNN-based traffic sign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voice assistance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Publications related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and road navigation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596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Franklin Gothic Book</vt:lpstr>
      <vt:lpstr>office theme</vt:lpstr>
      <vt:lpstr>CAPSTONE PROJECT Empowering Navigation and Communication in Rural and Congested Regions Using Deep Learning Technologies.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Future Dealer</cp:lastModifiedBy>
  <cp:revision>12</cp:revision>
  <dcterms:created xsi:type="dcterms:W3CDTF">2013-07-15T20:26:40Z</dcterms:created>
  <dcterms:modified xsi:type="dcterms:W3CDTF">2025-06-15T10:09:09Z</dcterms:modified>
</cp:coreProperties>
</file>