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23"/>
  </p:notesMasterIdLst>
  <p:sldIdLst>
    <p:sldId id="265" r:id="rId2"/>
    <p:sldId id="287" r:id="rId3"/>
    <p:sldId id="288" r:id="rId4"/>
    <p:sldId id="289" r:id="rId5"/>
    <p:sldId id="291" r:id="rId6"/>
    <p:sldId id="292" r:id="rId7"/>
    <p:sldId id="294" r:id="rId8"/>
    <p:sldId id="293" r:id="rId9"/>
    <p:sldId id="299" r:id="rId10"/>
    <p:sldId id="295" r:id="rId11"/>
    <p:sldId id="296" r:id="rId12"/>
    <p:sldId id="297" r:id="rId13"/>
    <p:sldId id="298" r:id="rId14"/>
    <p:sldId id="308" r:id="rId15"/>
    <p:sldId id="302" r:id="rId16"/>
    <p:sldId id="303" r:id="rId17"/>
    <p:sldId id="304" r:id="rId18"/>
    <p:sldId id="307" r:id="rId19"/>
    <p:sldId id="305" r:id="rId20"/>
    <p:sldId id="309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8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D0276-45D4-458D-B847-0430B3D1DAAB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14956-C1B2-45B5-AE94-081CECE7E1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14956-C1B2-45B5-AE94-081CECE7E18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9CBA-4267-48D1-B6BB-B7919A883F27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E049013-9868-45D2-B8E5-9CCABB47D4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9CBA-4267-48D1-B6BB-B7919A883F27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9013-9868-45D2-B8E5-9CCABB47D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E049013-9868-45D2-B8E5-9CCABB47D4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9CBA-4267-48D1-B6BB-B7919A883F27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9CBA-4267-48D1-B6BB-B7919A883F27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E049013-9868-45D2-B8E5-9CCABB47D4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9CBA-4267-48D1-B6BB-B7919A883F27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E049013-9868-45D2-B8E5-9CCABB47D4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0B89CBA-4267-48D1-B6BB-B7919A883F27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9013-9868-45D2-B8E5-9CCABB47D4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9CBA-4267-48D1-B6BB-B7919A883F27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E049013-9868-45D2-B8E5-9CCABB47D4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9CBA-4267-48D1-B6BB-B7919A883F27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E049013-9868-45D2-B8E5-9CCABB47D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9CBA-4267-48D1-B6BB-B7919A883F27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049013-9868-45D2-B8E5-9CCABB47D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E049013-9868-45D2-B8E5-9CCABB47D4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9CBA-4267-48D1-B6BB-B7919A883F27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E049013-9868-45D2-B8E5-9CCABB47D4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0B89CBA-4267-48D1-B6BB-B7919A883F27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0B89CBA-4267-48D1-B6BB-B7919A883F27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E049013-9868-45D2-B8E5-9CCABB47D4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83820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 smtClean="0"/>
              <a:t>Enterprise Resource Planning System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3400" y="9906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334000" y="3048000"/>
            <a:ext cx="3352800" cy="25146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Presented By:-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Komalpreet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,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b="1" dirty="0" smtClean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kumimoji="0" lang="en-US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Manpreet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Kaur</a:t>
            </a: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1632619,1632621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CSE</a:t>
            </a:r>
            <a:r>
              <a:rPr kumimoji="0" lang="en-US" sz="2600" b="1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7</a:t>
            </a:r>
            <a:r>
              <a:rPr kumimoji="0" lang="en-US" sz="26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endParaRPr kumimoji="0" lang="en-US" sz="2600" b="1" i="0" u="none" strike="noStrike" kern="1200" cap="none" spc="0" normalizeH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HP\Desktop\college-students-compu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90800"/>
            <a:ext cx="4038600" cy="308402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u="sng" dirty="0" smtClean="0">
                <a:solidFill>
                  <a:schemeClr val="accent3">
                    <a:lumMod val="75000"/>
                  </a:schemeClr>
                </a:solidFill>
              </a:rPr>
              <a:t>Modules In The Project: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Admin User</a:t>
            </a:r>
          </a:p>
          <a:p>
            <a:pPr>
              <a:buNone/>
            </a:pPr>
            <a:r>
              <a:rPr lang="en-US" dirty="0" smtClean="0"/>
              <a:t>These are the functionality performed by the Admin users:</a:t>
            </a:r>
          </a:p>
          <a:p>
            <a:r>
              <a:rPr lang="en-US" dirty="0" smtClean="0"/>
              <a:t>Login for Admin</a:t>
            </a:r>
          </a:p>
          <a:p>
            <a:r>
              <a:rPr lang="en-US" dirty="0" smtClean="0"/>
              <a:t>Dashboard for Admin </a:t>
            </a:r>
            <a:r>
              <a:rPr lang="en-US" dirty="0" smtClean="0"/>
              <a:t>user</a:t>
            </a:r>
          </a:p>
          <a:p>
            <a:r>
              <a:rPr lang="en-US" dirty="0" smtClean="0"/>
              <a:t>Add Subjects</a:t>
            </a:r>
          </a:p>
          <a:p>
            <a:r>
              <a:rPr lang="en-US" dirty="0" smtClean="0"/>
              <a:t>Manage Complains</a:t>
            </a:r>
            <a:endParaRPr lang="en-US" dirty="0" smtClean="0"/>
          </a:p>
          <a:p>
            <a:r>
              <a:rPr lang="en-US" dirty="0" smtClean="0"/>
              <a:t>Manage User</a:t>
            </a:r>
          </a:p>
          <a:p>
            <a:r>
              <a:rPr lang="en-US" dirty="0" smtClean="0"/>
              <a:t>Manage </a:t>
            </a:r>
            <a:r>
              <a:rPr lang="en-US" dirty="0" smtClean="0"/>
              <a:t>Teacher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u="sng" dirty="0" smtClean="0">
                <a:solidFill>
                  <a:schemeClr val="accent3">
                    <a:lumMod val="75000"/>
                  </a:schemeClr>
                </a:solidFill>
              </a:rPr>
              <a:t>Modules In The Project: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Student User</a:t>
            </a:r>
          </a:p>
          <a:p>
            <a:r>
              <a:rPr lang="en-US" dirty="0" smtClean="0"/>
              <a:t>Student login</a:t>
            </a:r>
          </a:p>
          <a:p>
            <a:r>
              <a:rPr lang="en-US" dirty="0" smtClean="0"/>
              <a:t>Student Assignment</a:t>
            </a:r>
          </a:p>
          <a:p>
            <a:r>
              <a:rPr lang="en-US" dirty="0" smtClean="0"/>
              <a:t>Student </a:t>
            </a:r>
            <a:r>
              <a:rPr lang="en-US" dirty="0" smtClean="0"/>
              <a:t>Attendance</a:t>
            </a:r>
          </a:p>
          <a:p>
            <a:r>
              <a:rPr lang="en-US" dirty="0" smtClean="0"/>
              <a:t>Student MST Result</a:t>
            </a:r>
          </a:p>
          <a:p>
            <a:r>
              <a:rPr lang="en-US" dirty="0" smtClean="0"/>
              <a:t>Complain Box</a:t>
            </a:r>
          </a:p>
          <a:p>
            <a:r>
              <a:rPr lang="en-US" dirty="0" smtClean="0"/>
              <a:t>Upload Images</a:t>
            </a:r>
            <a:endParaRPr lang="en-US" dirty="0" smtClean="0"/>
          </a:p>
          <a:p>
            <a:r>
              <a:rPr lang="en-US" dirty="0" smtClean="0"/>
              <a:t>Change password</a:t>
            </a:r>
          </a:p>
          <a:p>
            <a:pPr algn="ctr">
              <a:buNone/>
            </a:pPr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Teacher User</a:t>
            </a:r>
          </a:p>
          <a:p>
            <a:r>
              <a:rPr lang="en-US" dirty="0" smtClean="0"/>
              <a:t>Teacher </a:t>
            </a:r>
            <a:r>
              <a:rPr lang="en-US" dirty="0" smtClean="0"/>
              <a:t>login</a:t>
            </a:r>
          </a:p>
          <a:p>
            <a:r>
              <a:rPr lang="en-US" dirty="0" smtClean="0"/>
              <a:t>Manage Assignment</a:t>
            </a:r>
          </a:p>
          <a:p>
            <a:r>
              <a:rPr lang="en-US" dirty="0" smtClean="0"/>
              <a:t>Manage </a:t>
            </a:r>
            <a:r>
              <a:rPr lang="en-US" dirty="0" smtClean="0"/>
              <a:t>Attendance</a:t>
            </a:r>
          </a:p>
          <a:p>
            <a:r>
              <a:rPr lang="en-US" dirty="0" smtClean="0"/>
              <a:t>Manage MST Result</a:t>
            </a:r>
          </a:p>
          <a:p>
            <a:r>
              <a:rPr lang="en-US" dirty="0" smtClean="0"/>
              <a:t>Change password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Data Flow diagram(DFD)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20917" t="19219" r="49908" b="14332"/>
          <a:stretch/>
        </p:blipFill>
        <p:spPr bwMode="auto">
          <a:xfrm>
            <a:off x="1600200" y="1527175"/>
            <a:ext cx="6019800" cy="457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Data Flow diagram(DFD)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21468" t="21824" r="49358" b="14658"/>
          <a:stretch/>
        </p:blipFill>
        <p:spPr bwMode="auto">
          <a:xfrm>
            <a:off x="1371601" y="1527175"/>
            <a:ext cx="6324600" cy="457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Data Flow diagram(DFD)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23670" t="20847" r="50642" b="15309"/>
          <a:stretch/>
        </p:blipFill>
        <p:spPr bwMode="auto">
          <a:xfrm>
            <a:off x="1524000" y="1600200"/>
            <a:ext cx="6172200" cy="4495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Admin Module:</a:t>
            </a:r>
          </a:p>
          <a:p>
            <a:pPr>
              <a:buNone/>
            </a:pPr>
            <a:r>
              <a:rPr lang="en-US" sz="1800" u="sng" dirty="0" smtClean="0">
                <a:solidFill>
                  <a:schemeClr val="accent3">
                    <a:lumMod val="75000"/>
                  </a:schemeClr>
                </a:solidFill>
              </a:rPr>
              <a:t>Homepage</a:t>
            </a:r>
            <a:r>
              <a:rPr lang="en-US" sz="1800" u="sng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>
              <a:buNone/>
            </a:pP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t="8453" b="14334"/>
          <a:stretch/>
        </p:blipFill>
        <p:spPr bwMode="auto">
          <a:xfrm>
            <a:off x="457200" y="2382715"/>
            <a:ext cx="8077199" cy="3713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u="sng" dirty="0" smtClean="0">
                <a:solidFill>
                  <a:schemeClr val="accent3">
                    <a:lumMod val="75000"/>
                  </a:schemeClr>
                </a:solidFill>
              </a:rPr>
              <a:t>Add User:</a:t>
            </a:r>
            <a:endParaRPr lang="en-US" sz="2400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t="7888" b="12386"/>
          <a:stretch/>
        </p:blipFill>
        <p:spPr bwMode="auto">
          <a:xfrm>
            <a:off x="1600200" y="2133600"/>
            <a:ext cx="6172200" cy="3962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User Report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t="8452" b="9841"/>
          <a:stretch/>
        </p:blipFill>
        <p:spPr bwMode="auto">
          <a:xfrm>
            <a:off x="838200" y="2133600"/>
            <a:ext cx="7467600" cy="37337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Teacher Module:</a:t>
            </a:r>
          </a:p>
          <a:p>
            <a:pPr>
              <a:buNone/>
            </a:pP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t="8452" b="11242"/>
          <a:stretch/>
        </p:blipFill>
        <p:spPr bwMode="auto">
          <a:xfrm>
            <a:off x="1066800" y="2430814"/>
            <a:ext cx="7086600" cy="35127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Student Module: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t="8171" b="9288"/>
          <a:stretch/>
        </p:blipFill>
        <p:spPr bwMode="auto">
          <a:xfrm>
            <a:off x="762000" y="2268415"/>
            <a:ext cx="7543800" cy="35989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990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Content</a:t>
            </a:r>
            <a:endParaRPr kumimoji="0" lang="en-IN" sz="50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066800"/>
            <a:ext cx="5715000" cy="525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 To Project.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Objectives of Project.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Existing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System.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Proposed System.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Technologies  and supported </a:t>
            </a:r>
            <a:r>
              <a:rPr lang="en-US" sz="2600" b="1" dirty="0" smtClean="0">
                <a:solidFill>
                  <a:schemeClr val="accent3">
                    <a:lumMod val="75000"/>
                  </a:schemeClr>
                </a:solidFill>
              </a:rPr>
              <a:t>OS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in Project.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600" b="1" dirty="0" smtClean="0">
                <a:solidFill>
                  <a:schemeClr val="accent3">
                    <a:lumMod val="75000"/>
                  </a:schemeClr>
                </a:solidFill>
              </a:rPr>
              <a:t>Hardware &amp; Software Used.</a:t>
            </a: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Modules.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b="1" dirty="0" smtClean="0">
                <a:solidFill>
                  <a:schemeClr val="accent3">
                    <a:lumMod val="75000"/>
                  </a:schemeClr>
                </a:solidFill>
              </a:rPr>
              <a:t>DFD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Snapshots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2514600"/>
            <a:ext cx="2247979" cy="21336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u="sng" dirty="0" err="1" smtClean="0">
                <a:solidFill>
                  <a:schemeClr val="accent3">
                    <a:lumMod val="75000"/>
                  </a:schemeClr>
                </a:solidFill>
              </a:rPr>
              <a:t>SQLite</a:t>
            </a:r>
            <a:r>
              <a:rPr lang="en-US" sz="2800" u="sng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endParaRPr lang="en-US" sz="2800" u="sng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209800"/>
            <a:ext cx="6934200" cy="381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28800" y="1752600"/>
            <a:ext cx="5257800" cy="3124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8000" b="1" dirty="0" smtClean="0">
                <a:solidFill>
                  <a:schemeClr val="accent3">
                    <a:lumMod val="75000"/>
                  </a:schemeClr>
                </a:solidFill>
                <a:latin typeface="Bodoni MT Black" pitchFamily="18" charset="0"/>
              </a:rPr>
              <a:t>THANK</a:t>
            </a:r>
          </a:p>
          <a:p>
            <a:pPr algn="ctr">
              <a:buNone/>
            </a:pPr>
            <a:r>
              <a:rPr lang="en-US" sz="8000" b="1" dirty="0" smtClean="0">
                <a:solidFill>
                  <a:schemeClr val="accent3">
                    <a:lumMod val="75000"/>
                  </a:schemeClr>
                </a:solidFill>
                <a:latin typeface="Bodoni MT Black" pitchFamily="18" charset="0"/>
              </a:rPr>
              <a:t>YOU</a:t>
            </a:r>
            <a:endParaRPr lang="en-US" sz="8000" b="1" dirty="0">
              <a:solidFill>
                <a:schemeClr val="accent3">
                  <a:lumMod val="75000"/>
                </a:schemeClr>
              </a:solidFill>
              <a:latin typeface="Bodoni MT Black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0"/>
            <a:ext cx="8229600" cy="990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 to Project</a:t>
            </a:r>
            <a:endParaRPr kumimoji="0" lang="en-IN" sz="50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600200"/>
            <a:ext cx="8458200" cy="457200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Enterprise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Resource Planning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 is a web based application .</a:t>
            </a:r>
            <a:r>
              <a:rPr lang="en-IN" sz="2800" dirty="0" smtClean="0"/>
              <a:t> The main objective to develop this project is to create a platform which is student as well as Teacher friendly. This project will not only ease the workload on students but also reduce the burden of Teachers among their students.</a:t>
            </a:r>
            <a:endParaRPr lang="en-US" sz="2800" dirty="0" smtClean="0"/>
          </a:p>
          <a:p>
            <a:r>
              <a:rPr lang="en-US" sz="2800" dirty="0" smtClean="0"/>
              <a:t>Enterprise Resource Planning</a:t>
            </a:r>
            <a:r>
              <a:rPr lang="en-IN" sz="2800" dirty="0" smtClean="0"/>
              <a:t> </a:t>
            </a:r>
            <a:r>
              <a:rPr lang="en-IN" sz="2800" dirty="0" smtClean="0"/>
              <a:t>system is the perfect solution to deal with problems like:</a:t>
            </a:r>
            <a:endParaRPr lang="en-US" sz="2800" dirty="0" smtClean="0"/>
          </a:p>
          <a:p>
            <a:r>
              <a:rPr lang="en-IN" sz="2800" dirty="0" smtClean="0"/>
              <a:t>1.Maintaining the Student attendance record.</a:t>
            </a:r>
            <a:endParaRPr lang="en-US" sz="2800" dirty="0" smtClean="0"/>
          </a:p>
          <a:p>
            <a:r>
              <a:rPr lang="en-IN" sz="2800" dirty="0" smtClean="0"/>
              <a:t>2.Generating assignments.</a:t>
            </a:r>
            <a:endParaRPr lang="en-US" sz="2800" dirty="0" smtClean="0"/>
          </a:p>
          <a:p>
            <a:r>
              <a:rPr lang="en-IN" sz="2800" dirty="0" smtClean="0"/>
              <a:t>3.To keep track on attendance as per Students.</a:t>
            </a:r>
            <a:endParaRPr lang="en-US" sz="2800" dirty="0" smtClean="0"/>
          </a:p>
          <a:p>
            <a:r>
              <a:rPr lang="en-IN" sz="2800" dirty="0" smtClean="0"/>
              <a:t>4. To deal with MST’s and a lot more.</a:t>
            </a:r>
            <a:endParaRPr lang="en-US" sz="2800" dirty="0" smtClean="0"/>
          </a:p>
          <a:p>
            <a:r>
              <a:rPr lang="en-IN" sz="2800" dirty="0" smtClean="0"/>
              <a:t> </a:t>
            </a:r>
            <a:endParaRPr lang="en-US" sz="2800" dirty="0" smtClean="0"/>
          </a:p>
          <a:p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This project  is one such area of specialization that involves Students and Teachers engaging on the interactive platform for their respective needs for purposes.</a:t>
            </a:r>
            <a:endParaRPr lang="en-US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0"/>
            <a:ext cx="8229600" cy="990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Objectives of Project</a:t>
            </a:r>
            <a:endParaRPr kumimoji="0" lang="en-IN" sz="50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600200"/>
            <a:ext cx="8534400" cy="441960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800" dirty="0" smtClean="0"/>
              <a:t> To provides the facility to the students to keep track on their attendance on regular basis by keeping the entire attendance system online, thus eliminate contradiction.</a:t>
            </a:r>
          </a:p>
          <a:p>
            <a:pPr lvl="0"/>
            <a:endParaRPr lang="en-US" sz="2800" dirty="0" smtClean="0"/>
          </a:p>
          <a:p>
            <a:pPr lvl="0">
              <a:buFont typeface="Arial" pitchFamily="34" charset="0"/>
              <a:buChar char="•"/>
            </a:pPr>
            <a:r>
              <a:rPr lang="en-US" sz="2800" dirty="0" smtClean="0"/>
              <a:t> Our application also has the feature of generating assignments online so that it is being received by each student.</a:t>
            </a:r>
          </a:p>
          <a:p>
            <a:pPr lvl="0"/>
            <a:endParaRPr lang="en-US" sz="2800" dirty="0" smtClean="0"/>
          </a:p>
          <a:p>
            <a:pPr lvl="0">
              <a:buFont typeface="Arial" pitchFamily="34" charset="0"/>
              <a:buChar char="•"/>
            </a:pPr>
            <a:r>
              <a:rPr lang="en-US" sz="2800" dirty="0" smtClean="0"/>
              <a:t> To Share any official information will become be easy through this platform.</a:t>
            </a:r>
          </a:p>
          <a:p>
            <a:pPr lvl="0">
              <a:buFont typeface="Arial" pitchFamily="34" charset="0"/>
              <a:buChar char="•"/>
            </a:pPr>
            <a:endParaRPr lang="en-US" sz="2800" dirty="0" smtClean="0"/>
          </a:p>
          <a:p>
            <a:pPr lvl="0">
              <a:buFont typeface="Arial" pitchFamily="34" charset="0"/>
              <a:buChar char="•"/>
            </a:pPr>
            <a:r>
              <a:rPr lang="en-US" sz="2800" dirty="0" smtClean="0"/>
              <a:t> This system will provide previous MST’s and Final Exam’s question papers section ally  by semester according to respective subject.</a:t>
            </a:r>
          </a:p>
          <a:p>
            <a:pPr lvl="0">
              <a:buFont typeface="Arial" pitchFamily="34" charset="0"/>
              <a:buChar char="•"/>
            </a:pPr>
            <a:endParaRPr lang="en-US" sz="2800" dirty="0" smtClean="0"/>
          </a:p>
          <a:p>
            <a:pPr lvl="0">
              <a:buFont typeface="Arial" pitchFamily="34" charset="0"/>
              <a:buChar char="•"/>
            </a:pPr>
            <a:r>
              <a:rPr lang="en-US" sz="2800" dirty="0" smtClean="0"/>
              <a:t> Students can easily post their queries and any  other student or even Teacher may give the solution etc.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arabicPeriod"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+mn-lt"/>
              </a:rPr>
              <a:t>Existing System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At present, there’s no such platform where a  student and Teachers can collectively interact other than </a:t>
            </a:r>
            <a:r>
              <a:rPr lang="en-US" dirty="0" err="1" smtClean="0"/>
              <a:t>WhatsApp</a:t>
            </a:r>
            <a:r>
              <a:rPr lang="en-US" dirty="0" smtClean="0"/>
              <a:t> group (which is considered as a non-formal platform).</a:t>
            </a:r>
          </a:p>
          <a:p>
            <a:r>
              <a:rPr lang="en-US" dirty="0" smtClean="0"/>
              <a:t>There’s no online based  system provided by the management that provides  a student to keep track on his/her attendance and because of which students suffers through a lot of difficulties complaining about displaying less number of attended  lectures than actually attended and thus increases the burden on teachers for the same.</a:t>
            </a:r>
          </a:p>
          <a:p>
            <a:r>
              <a:rPr lang="en-US" dirty="0" smtClean="0"/>
              <a:t>Not only the attendance but there are many hurdles that a student and teachers has to face throughout the session.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+mn-lt"/>
              </a:rPr>
              <a:t>Proposed System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This application will provide a common platform (which has not been implemented at present in the organization) collectively to students and teachers to interact on with number of facilities available.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u="sng" dirty="0" smtClean="0">
                <a:solidFill>
                  <a:schemeClr val="accent3">
                    <a:lumMod val="75000"/>
                  </a:schemeClr>
                </a:solidFill>
              </a:rPr>
              <a:t>Technologies Used: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HTML: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 Page layout has been designed in HTML.</a:t>
            </a:r>
          </a:p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CSS: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CSS has been used for all the designing part.</a:t>
            </a:r>
          </a:p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JavaScript: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 All the animations and validation task has been developed by JavaScript.</a:t>
            </a:r>
          </a:p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Python: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All the business logic has been implemented in Python.</a:t>
            </a:r>
          </a:p>
          <a:p>
            <a:r>
              <a:rPr lang="en-US" sz="2400" b="1" dirty="0" err="1" smtClean="0">
                <a:solidFill>
                  <a:schemeClr val="bg2">
                    <a:lumMod val="25000"/>
                  </a:schemeClr>
                </a:solidFill>
              </a:rPr>
              <a:t>MySQL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</a:rPr>
              <a:t>MySQL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 database has been used as database for the project.</a:t>
            </a:r>
          </a:p>
          <a:p>
            <a:r>
              <a:rPr lang="en-US" sz="2400" b="1" dirty="0" err="1" smtClean="0">
                <a:solidFill>
                  <a:schemeClr val="bg2">
                    <a:lumMod val="25000"/>
                  </a:schemeClr>
                </a:solidFill>
              </a:rPr>
              <a:t>Django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Project has been developed over the 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</a:rPr>
              <a:t>Django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 Framework.</a:t>
            </a:r>
            <a:endParaRPr lang="en-US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u="sng" dirty="0" smtClean="0">
                <a:solidFill>
                  <a:schemeClr val="accent3">
                    <a:lumMod val="75000"/>
                  </a:schemeClr>
                </a:solidFill>
              </a:rPr>
              <a:t>Supported Operating System: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We can configure this project on following operating system.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0"/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Windows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This project can easily be configured on windows operating system. For running this project on Windows system, you will have to install Python 3.7,Django .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0"/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Linux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US" b="1" dirty="0" smtClean="0"/>
              <a:t> </a:t>
            </a:r>
            <a:r>
              <a:rPr lang="en-US" dirty="0" smtClean="0"/>
              <a:t>We can run this project also on all versions of Linux operating system</a:t>
            </a:r>
          </a:p>
          <a:p>
            <a:pPr lvl="0"/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Mac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:</a:t>
            </a:r>
            <a:r>
              <a:rPr lang="en-US" b="1" dirty="0" smtClean="0"/>
              <a:t> </a:t>
            </a:r>
            <a:r>
              <a:rPr lang="en-US" dirty="0" smtClean="0"/>
              <a:t>We can also easily configured this project on Mac operating system.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1" u="sng" dirty="0" smtClean="0">
                <a:solidFill>
                  <a:schemeClr val="accent3">
                    <a:lumMod val="75000"/>
                  </a:schemeClr>
                </a:solidFill>
                <a:latin typeface="Bodoni MT Black" pitchFamily="18" charset="0"/>
              </a:rPr>
              <a:t/>
            </a:r>
            <a:br>
              <a:rPr lang="en-US" sz="3600" b="1" u="sng" dirty="0" smtClean="0">
                <a:solidFill>
                  <a:schemeClr val="accent3">
                    <a:lumMod val="75000"/>
                  </a:schemeClr>
                </a:solidFill>
                <a:latin typeface="Bodoni MT Black" pitchFamily="18" charset="0"/>
              </a:rPr>
            </a:br>
            <a:r>
              <a:rPr lang="en-US" sz="3600" b="1" u="sng" dirty="0" smtClean="0">
                <a:solidFill>
                  <a:schemeClr val="accent3">
                    <a:lumMod val="75000"/>
                  </a:schemeClr>
                </a:solidFill>
                <a:latin typeface="Bodoni MT Black" pitchFamily="18" charset="0"/>
              </a:rPr>
              <a:t>HARDWARE REQUIREMENTS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:-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Processor		         </a:t>
            </a:r>
            <a:r>
              <a:rPr lang="en-US" b="1" dirty="0" smtClean="0"/>
              <a:t>:</a:t>
            </a:r>
            <a:r>
              <a:rPr lang="en-US" dirty="0" smtClean="0"/>
              <a:t>        Intel Dual Core or Higher</a:t>
            </a:r>
          </a:p>
          <a:p>
            <a:r>
              <a:rPr lang="en-US" dirty="0" smtClean="0"/>
              <a:t> RAM		         </a:t>
            </a:r>
            <a:r>
              <a:rPr lang="en-US" b="1" dirty="0" smtClean="0"/>
              <a:t>: </a:t>
            </a:r>
            <a:r>
              <a:rPr lang="en-US" dirty="0" smtClean="0"/>
              <a:t>	 4 GB  or  higher</a:t>
            </a:r>
          </a:p>
          <a:p>
            <a:r>
              <a:rPr lang="en-US" dirty="0" smtClean="0"/>
              <a:t>Disk space                    </a:t>
            </a:r>
            <a:r>
              <a:rPr lang="en-US" b="1" dirty="0" smtClean="0"/>
              <a:t>: </a:t>
            </a:r>
            <a:r>
              <a:rPr lang="en-US" dirty="0" smtClean="0"/>
              <a:t>	 1 GB  or  higher     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800" b="1" u="sng" dirty="0" smtClean="0">
                <a:solidFill>
                  <a:schemeClr val="accent3">
                    <a:lumMod val="75000"/>
                  </a:schemeClr>
                </a:solidFill>
                <a:latin typeface="Bodoni MT Black" pitchFamily="18" charset="0"/>
              </a:rPr>
              <a:t>SOFTWARE REQUIREMENTS</a:t>
            </a:r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:-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     </a:t>
            </a:r>
          </a:p>
          <a:p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smtClean="0"/>
              <a:t>Anaconda  </a:t>
            </a:r>
          </a:p>
          <a:p>
            <a:r>
              <a:rPr lang="en-US" dirty="0" smtClean="0"/>
              <a:t>SQLite3</a:t>
            </a:r>
            <a:endParaRPr lang="en-US" dirty="0" smtClean="0"/>
          </a:p>
          <a:p>
            <a:r>
              <a:rPr lang="en-US" dirty="0" smtClean="0"/>
              <a:t>Brackets</a:t>
            </a:r>
          </a:p>
          <a:p>
            <a:r>
              <a:rPr lang="en-US" dirty="0" smtClean="0"/>
              <a:t>Adobe Photoshop , Corel Draw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433</TotalTime>
  <Words>651</Words>
  <Application>Microsoft Office PowerPoint</Application>
  <PresentationFormat>On-screen Show (4:3)</PresentationFormat>
  <Paragraphs>116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Enterprise Resource Planning System</vt:lpstr>
      <vt:lpstr> </vt:lpstr>
      <vt:lpstr> </vt:lpstr>
      <vt:lpstr> </vt:lpstr>
      <vt:lpstr>Existing System</vt:lpstr>
      <vt:lpstr>Proposed System</vt:lpstr>
      <vt:lpstr>Technologies Used: </vt:lpstr>
      <vt:lpstr>Supported Operating System:</vt:lpstr>
      <vt:lpstr> HARDWARE REQUIREMENTS:-</vt:lpstr>
      <vt:lpstr>Modules In The Project:</vt:lpstr>
      <vt:lpstr>Modules In The Project:</vt:lpstr>
      <vt:lpstr>Data Flow diagram(DFD)</vt:lpstr>
      <vt:lpstr>Data Flow diagram(DFD)</vt:lpstr>
      <vt:lpstr>Data Flow diagram(DFD)</vt:lpstr>
      <vt:lpstr>Snapshots</vt:lpstr>
      <vt:lpstr>Snapshots</vt:lpstr>
      <vt:lpstr>Snapshots</vt:lpstr>
      <vt:lpstr>Snapshots</vt:lpstr>
      <vt:lpstr>Snapshots</vt:lpstr>
      <vt:lpstr>Snapshots</vt:lpstr>
      <vt:lpstr>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Snapshots</dc:title>
  <dc:creator>HP</dc:creator>
  <cp:lastModifiedBy>HP</cp:lastModifiedBy>
  <cp:revision>57</cp:revision>
  <dcterms:created xsi:type="dcterms:W3CDTF">2018-08-19T12:40:19Z</dcterms:created>
  <dcterms:modified xsi:type="dcterms:W3CDTF">2019-12-22T12:27:23Z</dcterms:modified>
</cp:coreProperties>
</file>