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Index</a:t>
          </a:r>
          <a:r>
            <a:rPr lang="en-GB"/>
            <a:t>.html</a:t>
          </a:r>
          <a:endParaRPr lang="en-GB" dirty="0"/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</a:t>
          </a:r>
          <a:r>
            <a:rPr lang="en-GB"/>
            <a:t>.html</a:t>
          </a:r>
          <a:endParaRPr lang="en-GB" dirty="0"/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3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1" presStyleCnt="3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2" destOrd="0" parTransId="{34ED70AB-F070-4FAA-808A-CA48E3A533C0}" sibTransId="{ABAFC1BD-CC8A-44B6-B7E4-676C63ABB323}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AB8B42BF-994D-4C6D-9253-F309E4F91AE9}" type="presOf" srcId="{36A0B9BE-4CA2-402A-A81D-5D24B07F8E29}" destId="{F6D0B44E-A67F-4AA3-ADD5-732D5DE8AB22}" srcOrd="0" destOrd="0" presId="urn:microsoft.com/office/officeart/2005/8/layout/hList1"/>
    <dgm:cxn modelId="{3783A2C6-C016-4252-9C10-B3D7C95CCD43}" srcId="{48E4E113-BF2E-44BA-9852-10B0B9620E1B}" destId="{89F8B676-3FAD-4958-9C79-E52D85464493}" srcOrd="1" destOrd="0" parTransId="{E96A745A-5785-4D0D-BE32-F9256DB862A8}" sibTransId="{75D366A8-C049-44D2-9065-24DF6FE75BEB}"/>
    <dgm:cxn modelId="{584351E2-54DC-4E5D-837C-47A0F8383038}" type="presOf" srcId="{BF4CA1A4-C5C5-463D-8A88-FA69EBDE8842}" destId="{D3D3E366-72B5-40B4-ACE4-6FC24E9769CD}" srcOrd="0" destOrd="0" presId="urn:microsoft.com/office/officeart/2005/8/layout/hList1"/>
    <dgm:cxn modelId="{EE4112E4-FFDE-45DD-8C6F-834A2D84999F}" type="presOf" srcId="{89F8B676-3FAD-4958-9C79-E52D85464493}" destId="{821120DC-C865-40BE-B9ED-E47BE014AE8C}" srcOrd="0" destOrd="0" presId="urn:microsoft.com/office/officeart/2005/8/layout/hList1"/>
    <dgm:cxn modelId="{CEBE24AB-3915-4D5A-B5F2-0C9FA0C73338}" type="presParOf" srcId="{99A747C7-7622-4FF3-B9BF-8573D665A36A}" destId="{04C0E908-5AA5-4729-964E-49A87A8C7FE6}" srcOrd="0" destOrd="0" presId="urn:microsoft.com/office/officeart/2005/8/layout/hList1"/>
    <dgm:cxn modelId="{BA93716C-721C-499B-9694-F4884F91AF46}" type="presParOf" srcId="{04C0E908-5AA5-4729-964E-49A87A8C7FE6}" destId="{F6D0B44E-A67F-4AA3-ADD5-732D5DE8AB22}" srcOrd="0" destOrd="0" presId="urn:microsoft.com/office/officeart/2005/8/layout/hList1"/>
    <dgm:cxn modelId="{AE49D3A5-3440-4336-960B-28B9B3CA7202}" type="presParOf" srcId="{04C0E908-5AA5-4729-964E-49A87A8C7FE6}" destId="{34D8098B-E7BB-4D71-B992-218315005147}" srcOrd="1" destOrd="0" presId="urn:microsoft.com/office/officeart/2005/8/layout/hList1"/>
    <dgm:cxn modelId="{6A69A10E-C7F2-4846-80DD-517A1B3C8378}" type="presParOf" srcId="{99A747C7-7622-4FF3-B9BF-8573D665A36A}" destId="{A0688140-F58F-4215-89F7-DB104E3027A2}" srcOrd="1" destOrd="0" presId="urn:microsoft.com/office/officeart/2005/8/layout/hList1"/>
    <dgm:cxn modelId="{67E3E94D-288A-4A88-9CBC-2E0F8F0DB969}" type="presParOf" srcId="{99A747C7-7622-4FF3-B9BF-8573D665A36A}" destId="{78722815-074B-47EA-A8DF-3C29EC3C48A4}" srcOrd="2" destOrd="0" presId="urn:microsoft.com/office/officeart/2005/8/layout/hList1"/>
    <dgm:cxn modelId="{BC62C403-5503-4B68-8BCD-1115898C6976}" type="presParOf" srcId="{78722815-074B-47EA-A8DF-3C29EC3C48A4}" destId="{821120DC-C865-40BE-B9ED-E47BE014AE8C}" srcOrd="0" destOrd="0" presId="urn:microsoft.com/office/officeart/2005/8/layout/hList1"/>
    <dgm:cxn modelId="{63B7ED18-3DC5-4906-A1E3-9F97542E6DB3}" type="presParOf" srcId="{78722815-074B-47EA-A8DF-3C29EC3C48A4}" destId="{5365651C-1395-42B1-B455-75CC18FDB480}" srcOrd="1" destOrd="0" presId="urn:microsoft.com/office/officeart/2005/8/layout/hList1"/>
    <dgm:cxn modelId="{F7CFF12D-2D9A-4943-9BAA-7CB7E36842E0}" type="presParOf" srcId="{99A747C7-7622-4FF3-B9BF-8573D665A36A}" destId="{31A61769-84BE-4E7C-AEC5-C8F8AC95E429}" srcOrd="3" destOrd="0" presId="urn:microsoft.com/office/officeart/2005/8/layout/hList1"/>
    <dgm:cxn modelId="{4A87FBAC-44B9-409B-A28E-09E5B460F739}" type="presParOf" srcId="{99A747C7-7622-4FF3-B9BF-8573D665A36A}" destId="{31F2AFA3-4E82-425F-9C75-AAED6D4C8B03}" srcOrd="4" destOrd="0" presId="urn:microsoft.com/office/officeart/2005/8/layout/hList1"/>
    <dgm:cxn modelId="{D6DE752D-FB7D-4C7E-AC85-43D082BE9E96}" type="presParOf" srcId="{31F2AFA3-4E82-425F-9C75-AAED6D4C8B03}" destId="{D3D3E366-72B5-40B4-ACE4-6FC24E9769CD}" srcOrd="0" destOrd="0" presId="urn:microsoft.com/office/officeart/2005/8/layout/hList1"/>
    <dgm:cxn modelId="{5923A3E6-11DD-44C3-9CD8-59BDD17C2C4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4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Index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2540" y="334469"/>
        <a:ext cx="2476500" cy="806400"/>
      </dsp:txXfrm>
    </dsp:sp>
    <dsp:sp modelId="{34D8098B-E7BB-4D71-B992-218315005147}">
      <dsp:nvSpPr>
        <dsp:cNvPr id="0" name=""/>
        <dsp:cNvSpPr/>
      </dsp:nvSpPr>
      <dsp:spPr>
        <a:xfrm>
          <a:off x="254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282575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About.html</a:t>
          </a:r>
        </a:p>
      </dsp:txBody>
      <dsp:txXfrm>
        <a:off x="2825750" y="334469"/>
        <a:ext cx="2476500" cy="806400"/>
      </dsp:txXfrm>
    </dsp:sp>
    <dsp:sp modelId="{5365651C-1395-42B1-B455-75CC18FDB480}">
      <dsp:nvSpPr>
        <dsp:cNvPr id="0" name=""/>
        <dsp:cNvSpPr/>
      </dsp:nvSpPr>
      <dsp:spPr>
        <a:xfrm>
          <a:off x="282575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64896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Contact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5648960" y="334469"/>
        <a:ext cx="2476500" cy="806400"/>
      </dsp:txXfrm>
    </dsp:sp>
    <dsp:sp modelId="{BF7D177A-0EAE-4248-8759-F3933EE50CAC}">
      <dsp:nvSpPr>
        <dsp:cNvPr id="0" name=""/>
        <dsp:cNvSpPr/>
      </dsp:nvSpPr>
      <dsp:spPr>
        <a:xfrm>
          <a:off x="564896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3C0D-8EEE-74C9-2BDB-3D8F8428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A4A7-4574-BFB3-5789-CF6DC6BA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FA4F-416B-67E7-A389-0C2B43E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4264-79C3-144E-F474-01B745B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2025-69EE-33F0-10F7-A0527B54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B740-4DF7-8BD7-D635-F44542F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0374-0AC2-B9BA-EA10-52B5E421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263-D976-8CCA-F6BE-07A39B1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D7C-F5F1-684D-7C2E-CD721319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6954-E928-B2B1-AB37-25D0B41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DF59-5346-A7C1-49FF-0F8AA533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FA16-3CBE-9A7A-853F-8C21A859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C92-285C-83DA-5C01-60A9659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3B96-333C-D545-DC8A-CF6C792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B28-EF43-A3CF-5D5F-8BD3AE9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831-FB24-19F5-7203-11A4F79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C1FA-9335-0E98-F0BE-986B5E25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6150-C789-56E5-15B9-437E775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86F3-A23A-B165-96A2-6E2A815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07EC-F805-0EA9-CCD2-1DE4EE5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697A-2320-D0DA-8631-E0E0E45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6446-76E0-80B8-0E22-9C99CCC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296-5D73-C42F-EB57-2037099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17B2-D393-CEDC-ED6A-4BA6D30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593-1417-F0CB-D0C8-20D44E9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21BF-F88E-805A-C11C-53D98A6F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6F56-CF01-77CD-4A4D-9880F848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6FC80-0A98-F233-548D-CA1ED152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8787-4A60-01D5-537E-17A26BEE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02DC-044A-7435-08EA-61B71A9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5201-4C96-4FF3-E965-6E44935D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0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CD48-641A-0590-97AB-422380F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827C-18FD-6E86-27B4-0F88482C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AB21-AA1D-FDE9-5360-1D4C694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3086-A14D-F2FE-E196-B2134710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CDBA-3BED-6796-9039-91076C76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4D06-7FD3-A5B3-E18B-A02BF19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095B-D090-A150-AD84-E8D26B1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8B71-84F0-394A-0976-CEAC17B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595-4345-CC98-8DE5-4741265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28A7-DA17-EA34-B6DD-BC4DCA3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A9E-689C-BB1F-BB25-FD66323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3755-A33B-2CA9-78B0-6207DA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A7C1-E839-35AF-FBE0-470632B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FA96E-0F34-7817-E6C3-9559634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BE21-AC1F-424B-A9DB-6ED4FFE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7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8BA-E969-0D4B-1414-6DBD555F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9CA-27AD-DFBC-C9B3-988574B1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2D94-D74B-F13B-D169-1668B02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026C-6F04-31EA-8142-9C8AF98D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0A72-8EFB-B173-0DC9-E4DD20D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5372-6981-49B4-536C-C8F122BA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564B-4231-85DD-9288-64B1195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88F2-38AB-195E-EC4E-9CAC2242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47F46-376D-F0AD-D1B8-76AB7E2E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88FA-D145-E7B2-5AA1-9ECF24E9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C268-B3E4-4DCE-6243-6853A06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8DCE-036B-9AAE-A595-CE39777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5487-394A-3F51-3112-5F83373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E47D-0FDD-5E02-1933-BBB065E9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96FE-0A21-EA62-C98A-9A3C4BF1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EE99-6A32-C638-83BB-B8ED77E3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E823-0E58-29D4-2D7F-BC9D96CB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3BD-9840-DF08-77B0-D8DDC98E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F7D2-61DC-750F-927A-2D17AE0E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53DB-37C9-7172-3CF8-EB21DAE5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5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14ABF-6420-29F4-7A54-0F056A3C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3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8392-6DCE-8200-7025-B875970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9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0635-A1BE-5C01-C1E0-C5024B0D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F725-0357-6378-9EE1-EFE72AB0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6" y="916437"/>
            <a:ext cx="6611273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2BBA-4F43-CDE3-DED0-01C3C43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8" y="2683311"/>
            <a:ext cx="8439012" cy="149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D46DA-87D1-5937-562E-6925F45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65" y="4779351"/>
            <a:ext cx="4131845" cy="1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59EC-8DD1-776D-5B91-3DAD930F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42C3-55ED-3A5A-016F-22E3992300D9}"/>
              </a:ext>
            </a:extLst>
          </p:cNvPr>
          <p:cNvSpPr txBox="1"/>
          <p:nvPr/>
        </p:nvSpPr>
        <p:spPr>
          <a:xfrm>
            <a:off x="1574800" y="1892300"/>
            <a:ext cx="4677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Flask is a framework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Command is </a:t>
            </a:r>
          </a:p>
          <a:p>
            <a:endParaRPr lang="en-GB" dirty="0"/>
          </a:p>
          <a:p>
            <a:r>
              <a:rPr lang="en-GB" dirty="0"/>
              <a:t>Flask run which starts a webserver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file is app.py	- initial application, Python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requirements.txt – list of requirements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71FE-2E93-4550-699F-A600272B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075BA-1044-592D-42D2-C8936811CA5F}"/>
              </a:ext>
            </a:extLst>
          </p:cNvPr>
          <p:cNvSpPr txBox="1"/>
          <p:nvPr/>
        </p:nvSpPr>
        <p:spPr>
          <a:xfrm>
            <a:off x="1447800" y="2324100"/>
            <a:ext cx="5207000" cy="3158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tell Flask to make this code a web application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decorators - wrap a function inside another function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2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E8BE-2CAF-9CDA-A798-420752A4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877E4-D780-6784-AF96-BA4A45E6218E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BBBC-3CFB-C975-5267-0761A46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01 : 3-page website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0346EFA-F734-11E2-4C16-A38F964E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65980"/>
              </p:ext>
            </p:extLst>
          </p:nvPr>
        </p:nvGraphicFramePr>
        <p:xfrm>
          <a:off x="1727200" y="3858362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AC3D7B-1CBD-CDB4-3F19-A03D54EF60D9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012210-B13A-7DE5-7327-4BA0943813E6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56D294-463A-419D-3696-C54C1D6161E0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BE810-3AD0-6CE6-121C-0326EE5B77C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06F92-64F7-2912-9B7A-2BBE3AEF24AD}"/>
              </a:ext>
            </a:extLst>
          </p:cNvPr>
          <p:cNvCxnSpPr>
            <a:cxnSpLocks/>
          </p:cNvCxnSpPr>
          <p:nvPr/>
        </p:nvCxnSpPr>
        <p:spPr>
          <a:xfrm flipV="1">
            <a:off x="5702300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7E19B0-51B1-9818-26BD-D8DCFAC9537E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E3610-2893-6522-0B32-1862CB5D1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7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A700-4733-F989-F6A2-53D946C2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56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97AD5-8953-2217-D02B-645FE6B2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 Demo 01 : 3-page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Karir</dc:creator>
  <cp:lastModifiedBy>Komal Karir</cp:lastModifiedBy>
  <cp:revision>3</cp:revision>
  <dcterms:created xsi:type="dcterms:W3CDTF">2025-10-27T15:48:48Z</dcterms:created>
  <dcterms:modified xsi:type="dcterms:W3CDTF">2025-10-29T20:51:49Z</dcterms:modified>
</cp:coreProperties>
</file>