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59" r:id="rId4"/>
    <p:sldId id="258" r:id="rId5"/>
    <p:sldId id="260" r:id="rId6"/>
    <p:sldId id="314" r:id="rId7"/>
    <p:sldId id="315" r:id="rId8"/>
    <p:sldId id="357" r:id="rId9"/>
    <p:sldId id="261" r:id="rId10"/>
    <p:sldId id="316" r:id="rId11"/>
    <p:sldId id="317" r:id="rId12"/>
    <p:sldId id="358" r:id="rId13"/>
    <p:sldId id="319" r:id="rId14"/>
    <p:sldId id="262" r:id="rId15"/>
    <p:sldId id="320" r:id="rId16"/>
    <p:sldId id="321" r:id="rId17"/>
    <p:sldId id="322" r:id="rId18"/>
    <p:sldId id="323" r:id="rId19"/>
    <p:sldId id="325" r:id="rId20"/>
    <p:sldId id="324" r:id="rId21"/>
    <p:sldId id="264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41" r:id="rId36"/>
    <p:sldId id="342" r:id="rId37"/>
    <p:sldId id="343" r:id="rId38"/>
    <p:sldId id="344" r:id="rId39"/>
    <p:sldId id="340" r:id="rId40"/>
    <p:sldId id="345" r:id="rId41"/>
    <p:sldId id="346" r:id="rId42"/>
    <p:sldId id="356" r:id="rId43"/>
    <p:sldId id="348" r:id="rId44"/>
    <p:sldId id="290" r:id="rId4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7"/>
    </p:embeddedFont>
    <p:embeddedFont>
      <p:font typeface="Chivo" panose="020B0604020202020204" charset="0"/>
      <p:regular r:id="rId48"/>
    </p:embeddedFont>
    <p:embeddedFont>
      <p:font typeface="Fjalla One" panose="02000506040000020004" pitchFamily="2" charset="0"/>
      <p:regular r:id="rId49"/>
    </p:embeddedFont>
    <p:embeddedFont>
      <p:font typeface="Nunito Light" pitchFamily="2" charset="0"/>
      <p:regular r:id="rId50"/>
      <p:italic r:id="rId51"/>
    </p:embeddedFont>
    <p:embeddedFont>
      <p:font typeface="Pacifico" panose="00000500000000000000" pitchFamily="2" charset="0"/>
      <p:regular r:id="rId52"/>
    </p:embeddedFont>
    <p:embeddedFont>
      <p:font typeface="PT Sans" panose="020B0503020203020204" pitchFamily="34" charset="0"/>
      <p:regular r:id="rId53"/>
      <p:bold r:id="rId54"/>
      <p:italic r:id="rId55"/>
      <p:boldItalic r:id="rId56"/>
    </p:embeddedFont>
    <p:embeddedFont>
      <p:font typeface="Roboto Condensed Light" panose="02000000000000000000" pitchFamily="2" charset="0"/>
      <p:regular r:id="rId57"/>
      <p: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#1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EB0C9-E1D6-496B-89F5-B5A4EA6E292F}" type="doc">
      <dgm:prSet loTypeId="urn:microsoft.com/office/officeart/2005/8/layout/list1#1" loCatId="list" qsTypeId="urn:microsoft.com/office/officeart/2005/8/quickstyle/simple2#1" qsCatId="3D" csTypeId="urn:microsoft.com/office/officeart/2005/8/colors/accent3_2#1" csCatId="accent1" phldr="1"/>
      <dgm:spPr/>
      <dgm:t>
        <a:bodyPr/>
        <a:lstStyle/>
        <a:p>
          <a:endParaRPr lang="en-IN"/>
        </a:p>
      </dgm:t>
    </dgm:pt>
    <dgm:pt modelId="{5A533BA0-4E53-49FD-9C15-9754EE468B5D}">
      <dgm:prSet phldrT="[Text]" custT="1"/>
      <dgm:spPr/>
      <dgm:t>
        <a:bodyPr/>
        <a:lstStyle/>
        <a:p>
          <a:r>
            <a:rPr lang="en-IN" sz="1200" dirty="0" err="1"/>
            <a:t>Pamidimukkala</a:t>
          </a:r>
          <a:r>
            <a:rPr lang="en-IN" sz="1200" dirty="0"/>
            <a:t> Sri </a:t>
          </a:r>
          <a:r>
            <a:rPr lang="en-IN" sz="1200" dirty="0" err="1"/>
            <a:t>Sabari</a:t>
          </a:r>
          <a:r>
            <a:rPr lang="en-IN" sz="1200" dirty="0"/>
            <a:t> </a:t>
          </a:r>
          <a:r>
            <a:rPr lang="en-IN" sz="1200" dirty="0" err="1"/>
            <a:t>Sai</a:t>
          </a:r>
          <a:r>
            <a:rPr lang="en-IN" sz="1200" dirty="0"/>
            <a:t> </a:t>
          </a:r>
          <a:r>
            <a:rPr lang="en-IN" sz="1200" dirty="0" err="1"/>
            <a:t>Keerthana</a:t>
          </a:r>
          <a:r>
            <a:rPr lang="en-IN" sz="1200" dirty="0"/>
            <a:t>(CB.EN.U4AIE21038)</a:t>
          </a:r>
        </a:p>
      </dgm:t>
    </dgm:pt>
    <dgm:pt modelId="{1FE7433C-D207-4C3C-8BE8-0093ACF0191E}" type="parTrans" cxnId="{099B0C06-3503-4209-9538-E5C42FDDCDC3}">
      <dgm:prSet/>
      <dgm:spPr/>
      <dgm:t>
        <a:bodyPr/>
        <a:lstStyle/>
        <a:p>
          <a:endParaRPr lang="en-IN"/>
        </a:p>
      </dgm:t>
    </dgm:pt>
    <dgm:pt modelId="{D1F8D6C5-D11F-4101-83B6-8685AEF6E480}" type="sibTrans" cxnId="{099B0C06-3503-4209-9538-E5C42FDDCDC3}">
      <dgm:prSet/>
      <dgm:spPr/>
      <dgm:t>
        <a:bodyPr/>
        <a:lstStyle/>
        <a:p>
          <a:endParaRPr lang="en-IN"/>
        </a:p>
      </dgm:t>
    </dgm:pt>
    <dgm:pt modelId="{324EA550-5943-4D35-A43D-F8545398DC76}">
      <dgm:prSet phldrT="[Text]" custT="1"/>
      <dgm:spPr/>
      <dgm:t>
        <a:bodyPr/>
        <a:lstStyle/>
        <a:p>
          <a:r>
            <a:rPr lang="en-IN" sz="1200" dirty="0" err="1"/>
            <a:t>Pasumarthy</a:t>
          </a:r>
          <a:r>
            <a:rPr lang="en-IN" sz="1200" dirty="0"/>
            <a:t> </a:t>
          </a:r>
          <a:r>
            <a:rPr lang="en-IN" sz="1200" dirty="0" err="1"/>
            <a:t>Komal</a:t>
          </a:r>
          <a:r>
            <a:rPr lang="en-IN" sz="1200" dirty="0"/>
            <a:t> </a:t>
          </a:r>
          <a:r>
            <a:rPr lang="en-IN" sz="1200" dirty="0" err="1"/>
            <a:t>Sai</a:t>
          </a:r>
          <a:r>
            <a:rPr lang="en-IN" sz="1200" dirty="0"/>
            <a:t> </a:t>
          </a:r>
          <a:r>
            <a:rPr lang="en-IN" sz="1200" dirty="0" err="1"/>
            <a:t>Anurag</a:t>
          </a:r>
          <a:r>
            <a:rPr lang="en-IN" sz="1200" dirty="0"/>
            <a:t>(CB.EN.U4AIE21039)</a:t>
          </a:r>
        </a:p>
      </dgm:t>
    </dgm:pt>
    <dgm:pt modelId="{A267E94A-2FB4-49C9-AE93-E564C763E463}" type="parTrans" cxnId="{27B9CD9C-DF83-4A62-B5FA-1243E4F1EF4C}">
      <dgm:prSet/>
      <dgm:spPr/>
      <dgm:t>
        <a:bodyPr/>
        <a:lstStyle/>
        <a:p>
          <a:endParaRPr lang="en-IN"/>
        </a:p>
      </dgm:t>
    </dgm:pt>
    <dgm:pt modelId="{961F34CD-BA03-4631-8ACF-38878136E383}" type="sibTrans" cxnId="{27B9CD9C-DF83-4A62-B5FA-1243E4F1EF4C}">
      <dgm:prSet/>
      <dgm:spPr/>
      <dgm:t>
        <a:bodyPr/>
        <a:lstStyle/>
        <a:p>
          <a:endParaRPr lang="en-IN"/>
        </a:p>
      </dgm:t>
    </dgm:pt>
    <dgm:pt modelId="{74B466B4-39CF-4E2B-94AC-A007A437DDE0}">
      <dgm:prSet phldrT="[Text]" custT="1"/>
      <dgm:spPr/>
      <dgm:t>
        <a:bodyPr/>
        <a:lstStyle/>
        <a:p>
          <a:r>
            <a:rPr lang="en-IN" sz="1200" dirty="0" err="1"/>
            <a:t>Udayagiri</a:t>
          </a:r>
          <a:r>
            <a:rPr lang="en-IN" sz="1200" dirty="0"/>
            <a:t> </a:t>
          </a:r>
          <a:r>
            <a:rPr lang="en-IN" sz="1200" dirty="0" err="1"/>
            <a:t>Varun</a:t>
          </a:r>
          <a:r>
            <a:rPr lang="en-IN" sz="1200" dirty="0"/>
            <a:t>(CB.EN.U4AIE21071)</a:t>
          </a:r>
        </a:p>
      </dgm:t>
    </dgm:pt>
    <dgm:pt modelId="{2BB99298-3D7B-4E74-A992-4DB91F6DDDA0}" type="parTrans" cxnId="{7C8F960B-9C5A-4A39-A8B5-65E2E0E84C6A}">
      <dgm:prSet/>
      <dgm:spPr/>
      <dgm:t>
        <a:bodyPr/>
        <a:lstStyle/>
        <a:p>
          <a:endParaRPr lang="en-IN"/>
        </a:p>
      </dgm:t>
    </dgm:pt>
    <dgm:pt modelId="{B241AA79-0452-43D5-8958-77F444B46766}" type="sibTrans" cxnId="{7C8F960B-9C5A-4A39-A8B5-65E2E0E84C6A}">
      <dgm:prSet/>
      <dgm:spPr/>
      <dgm:t>
        <a:bodyPr/>
        <a:lstStyle/>
        <a:p>
          <a:endParaRPr lang="en-IN"/>
        </a:p>
      </dgm:t>
    </dgm:pt>
    <dgm:pt modelId="{DFC2F711-3835-475C-8E0C-004E71C4D9FA}">
      <dgm:prSet phldrT="[Text]" custT="1"/>
      <dgm:spPr/>
      <dgm:t>
        <a:bodyPr/>
        <a:lstStyle/>
        <a:p>
          <a:r>
            <a:rPr lang="en-IN" sz="1200" dirty="0" err="1"/>
            <a:t>Sejal</a:t>
          </a:r>
          <a:r>
            <a:rPr lang="en-IN" sz="1200" dirty="0"/>
            <a:t> Singh(CB.EN.U4AIE21061)</a:t>
          </a:r>
        </a:p>
      </dgm:t>
    </dgm:pt>
    <dgm:pt modelId="{DDE119AB-45B9-41BD-B63B-601C8D055428}" type="parTrans" cxnId="{6EBF17CF-48A3-47AF-BD14-D08E660322E6}">
      <dgm:prSet/>
      <dgm:spPr/>
      <dgm:t>
        <a:bodyPr/>
        <a:lstStyle/>
        <a:p>
          <a:endParaRPr lang="en-IN"/>
        </a:p>
      </dgm:t>
    </dgm:pt>
    <dgm:pt modelId="{026E8CB1-8601-404A-91DA-DDAC0FC723B8}" type="sibTrans" cxnId="{6EBF17CF-48A3-47AF-BD14-D08E660322E6}">
      <dgm:prSet/>
      <dgm:spPr/>
      <dgm:t>
        <a:bodyPr/>
        <a:lstStyle/>
        <a:p>
          <a:endParaRPr lang="en-IN"/>
        </a:p>
      </dgm:t>
    </dgm:pt>
    <dgm:pt modelId="{0D7E3025-1F3F-43A7-A76A-5F62E6B8DE49}" type="pres">
      <dgm:prSet presAssocID="{864EB0C9-E1D6-496B-89F5-B5A4EA6E292F}" presName="linear" presStyleCnt="0">
        <dgm:presLayoutVars>
          <dgm:dir/>
          <dgm:animLvl val="lvl"/>
          <dgm:resizeHandles val="exact"/>
        </dgm:presLayoutVars>
      </dgm:prSet>
      <dgm:spPr/>
    </dgm:pt>
    <dgm:pt modelId="{8941FFC9-B943-4BE8-81A0-00F82179B883}" type="pres">
      <dgm:prSet presAssocID="{5A533BA0-4E53-49FD-9C15-9754EE468B5D}" presName="parentLin" presStyleCnt="0"/>
      <dgm:spPr/>
    </dgm:pt>
    <dgm:pt modelId="{FBCD46A7-B8E5-4B04-8A12-57FA8B77B7BF}" type="pres">
      <dgm:prSet presAssocID="{5A533BA0-4E53-49FD-9C15-9754EE468B5D}" presName="parentLeftMargin" presStyleLbl="node1" presStyleIdx="0" presStyleCnt="4"/>
      <dgm:spPr/>
    </dgm:pt>
    <dgm:pt modelId="{9162FBEC-3365-4014-A660-499EECAB651D}" type="pres">
      <dgm:prSet presAssocID="{5A533BA0-4E53-49FD-9C15-9754EE468B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E372A6-8DAF-4274-BBFE-0F2BAF5F3089}" type="pres">
      <dgm:prSet presAssocID="{5A533BA0-4E53-49FD-9C15-9754EE468B5D}" presName="negativeSpace" presStyleCnt="0"/>
      <dgm:spPr/>
    </dgm:pt>
    <dgm:pt modelId="{83E7C247-A3FE-4BB6-88C2-7678679D6498}" type="pres">
      <dgm:prSet presAssocID="{5A533BA0-4E53-49FD-9C15-9754EE468B5D}" presName="childText" presStyleLbl="conFgAcc1" presStyleIdx="0" presStyleCnt="4">
        <dgm:presLayoutVars>
          <dgm:bulletEnabled val="1"/>
        </dgm:presLayoutVars>
      </dgm:prSet>
      <dgm:spPr/>
    </dgm:pt>
    <dgm:pt modelId="{2F71F048-39AD-471F-84F6-B3438233C051}" type="pres">
      <dgm:prSet presAssocID="{D1F8D6C5-D11F-4101-83B6-8685AEF6E480}" presName="spaceBetweenRectangles" presStyleCnt="0"/>
      <dgm:spPr/>
    </dgm:pt>
    <dgm:pt modelId="{73A162E1-4B96-4A9D-92E0-74E8B7151869}" type="pres">
      <dgm:prSet presAssocID="{324EA550-5943-4D35-A43D-F8545398DC76}" presName="parentLin" presStyleCnt="0"/>
      <dgm:spPr/>
    </dgm:pt>
    <dgm:pt modelId="{178E8732-61F0-4B0C-BE58-0AB47BBF6AAB}" type="pres">
      <dgm:prSet presAssocID="{324EA550-5943-4D35-A43D-F8545398DC76}" presName="parentLeftMargin" presStyleLbl="node1" presStyleIdx="0" presStyleCnt="4"/>
      <dgm:spPr/>
    </dgm:pt>
    <dgm:pt modelId="{4B9DEE91-39B9-4553-AB01-83BA544618C9}" type="pres">
      <dgm:prSet presAssocID="{324EA550-5943-4D35-A43D-F8545398DC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0EC2A0-152F-427C-9433-9F98063F03BF}" type="pres">
      <dgm:prSet presAssocID="{324EA550-5943-4D35-A43D-F8545398DC76}" presName="negativeSpace" presStyleCnt="0"/>
      <dgm:spPr/>
    </dgm:pt>
    <dgm:pt modelId="{95BCE338-2B91-4A38-B34A-6A7633ED20A4}" type="pres">
      <dgm:prSet presAssocID="{324EA550-5943-4D35-A43D-F8545398DC76}" presName="childText" presStyleLbl="conFgAcc1" presStyleIdx="1" presStyleCnt="4">
        <dgm:presLayoutVars>
          <dgm:bulletEnabled val="1"/>
        </dgm:presLayoutVars>
      </dgm:prSet>
      <dgm:spPr/>
    </dgm:pt>
    <dgm:pt modelId="{7D33A4C5-EC3B-45F1-AA19-F241806D532B}" type="pres">
      <dgm:prSet presAssocID="{961F34CD-BA03-4631-8ACF-38878136E383}" presName="spaceBetweenRectangles" presStyleCnt="0"/>
      <dgm:spPr/>
    </dgm:pt>
    <dgm:pt modelId="{8AC42433-1D80-4842-910E-9F033344C1E8}" type="pres">
      <dgm:prSet presAssocID="{74B466B4-39CF-4E2B-94AC-A007A437DDE0}" presName="parentLin" presStyleCnt="0"/>
      <dgm:spPr/>
    </dgm:pt>
    <dgm:pt modelId="{06E66683-D660-4805-AF07-9707C4568839}" type="pres">
      <dgm:prSet presAssocID="{74B466B4-39CF-4E2B-94AC-A007A437DDE0}" presName="parentLeftMargin" presStyleLbl="node1" presStyleIdx="1" presStyleCnt="4"/>
      <dgm:spPr/>
    </dgm:pt>
    <dgm:pt modelId="{F53B67E8-631E-4EF9-9C7D-74104EF728EF}" type="pres">
      <dgm:prSet presAssocID="{74B466B4-39CF-4E2B-94AC-A007A437DD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8008E1-B759-4A40-A35A-57E8BB42D4C2}" type="pres">
      <dgm:prSet presAssocID="{74B466B4-39CF-4E2B-94AC-A007A437DDE0}" presName="negativeSpace" presStyleCnt="0"/>
      <dgm:spPr/>
    </dgm:pt>
    <dgm:pt modelId="{4C12F477-AC21-49C1-A5AC-DB95E0C19DE1}" type="pres">
      <dgm:prSet presAssocID="{74B466B4-39CF-4E2B-94AC-A007A437DDE0}" presName="childText" presStyleLbl="conFgAcc1" presStyleIdx="2" presStyleCnt="4">
        <dgm:presLayoutVars>
          <dgm:bulletEnabled val="1"/>
        </dgm:presLayoutVars>
      </dgm:prSet>
      <dgm:spPr/>
    </dgm:pt>
    <dgm:pt modelId="{EAB707E8-BBE6-4B2A-8F2B-26B3E0D2B016}" type="pres">
      <dgm:prSet presAssocID="{B241AA79-0452-43D5-8958-77F444B46766}" presName="spaceBetweenRectangles" presStyleCnt="0"/>
      <dgm:spPr/>
    </dgm:pt>
    <dgm:pt modelId="{B8E0FD55-75B8-4FE5-B3D3-2424294DEDC1}" type="pres">
      <dgm:prSet presAssocID="{DFC2F711-3835-475C-8E0C-004E71C4D9FA}" presName="parentLin" presStyleCnt="0"/>
      <dgm:spPr/>
    </dgm:pt>
    <dgm:pt modelId="{91EAB730-09FE-43BE-82F8-E3523742128E}" type="pres">
      <dgm:prSet presAssocID="{DFC2F711-3835-475C-8E0C-004E71C4D9FA}" presName="parentLeftMargin" presStyleLbl="node1" presStyleIdx="2" presStyleCnt="4"/>
      <dgm:spPr/>
    </dgm:pt>
    <dgm:pt modelId="{14C7F677-D84D-4D00-ABB2-CA62DE179660}" type="pres">
      <dgm:prSet presAssocID="{DFC2F711-3835-475C-8E0C-004E71C4D9F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2BCB02-7642-41F5-9814-6D605258BAA2}" type="pres">
      <dgm:prSet presAssocID="{DFC2F711-3835-475C-8E0C-004E71C4D9FA}" presName="negativeSpace" presStyleCnt="0"/>
      <dgm:spPr/>
    </dgm:pt>
    <dgm:pt modelId="{51F57716-E737-48AA-8DAB-3DEAD5EC23DB}" type="pres">
      <dgm:prSet presAssocID="{DFC2F711-3835-475C-8E0C-004E71C4D9F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99B0C06-3503-4209-9538-E5C42FDDCDC3}" srcId="{864EB0C9-E1D6-496B-89F5-B5A4EA6E292F}" destId="{5A533BA0-4E53-49FD-9C15-9754EE468B5D}" srcOrd="0" destOrd="0" parTransId="{1FE7433C-D207-4C3C-8BE8-0093ACF0191E}" sibTransId="{D1F8D6C5-D11F-4101-83B6-8685AEF6E480}"/>
    <dgm:cxn modelId="{2CA6ED0A-6E23-4997-A0D6-C7D79CE527BD}" type="presOf" srcId="{74B466B4-39CF-4E2B-94AC-A007A437DDE0}" destId="{F53B67E8-631E-4EF9-9C7D-74104EF728EF}" srcOrd="1" destOrd="0" presId="urn:microsoft.com/office/officeart/2005/8/layout/list1#1"/>
    <dgm:cxn modelId="{7C8F960B-9C5A-4A39-A8B5-65E2E0E84C6A}" srcId="{864EB0C9-E1D6-496B-89F5-B5A4EA6E292F}" destId="{74B466B4-39CF-4E2B-94AC-A007A437DDE0}" srcOrd="2" destOrd="0" parTransId="{2BB99298-3D7B-4E74-A992-4DB91F6DDDA0}" sibTransId="{B241AA79-0452-43D5-8958-77F444B46766}"/>
    <dgm:cxn modelId="{D54DBD23-9D25-4E40-83D6-4A5F8258EB98}" type="presOf" srcId="{324EA550-5943-4D35-A43D-F8545398DC76}" destId="{4B9DEE91-39B9-4553-AB01-83BA544618C9}" srcOrd="1" destOrd="0" presId="urn:microsoft.com/office/officeart/2005/8/layout/list1#1"/>
    <dgm:cxn modelId="{101F6760-CED9-45F2-94DE-EFCEBC2A9868}" type="presOf" srcId="{DFC2F711-3835-475C-8E0C-004E71C4D9FA}" destId="{14C7F677-D84D-4D00-ABB2-CA62DE179660}" srcOrd="1" destOrd="0" presId="urn:microsoft.com/office/officeart/2005/8/layout/list1#1"/>
    <dgm:cxn modelId="{27B9CD9C-DF83-4A62-B5FA-1243E4F1EF4C}" srcId="{864EB0C9-E1D6-496B-89F5-B5A4EA6E292F}" destId="{324EA550-5943-4D35-A43D-F8545398DC76}" srcOrd="1" destOrd="0" parTransId="{A267E94A-2FB4-49C9-AE93-E564C763E463}" sibTransId="{961F34CD-BA03-4631-8ACF-38878136E383}"/>
    <dgm:cxn modelId="{B04A84A1-B7B5-4A5A-8EC5-AE4C05BF6C23}" type="presOf" srcId="{DFC2F711-3835-475C-8E0C-004E71C4D9FA}" destId="{91EAB730-09FE-43BE-82F8-E3523742128E}" srcOrd="0" destOrd="0" presId="urn:microsoft.com/office/officeart/2005/8/layout/list1#1"/>
    <dgm:cxn modelId="{28BA35AD-137D-4406-A773-E2278A1C9557}" type="presOf" srcId="{74B466B4-39CF-4E2B-94AC-A007A437DDE0}" destId="{06E66683-D660-4805-AF07-9707C4568839}" srcOrd="0" destOrd="0" presId="urn:microsoft.com/office/officeart/2005/8/layout/list1#1"/>
    <dgm:cxn modelId="{88B4BCCC-7061-4D8E-9BA5-9DD0208C5583}" type="presOf" srcId="{5A533BA0-4E53-49FD-9C15-9754EE468B5D}" destId="{9162FBEC-3365-4014-A660-499EECAB651D}" srcOrd="1" destOrd="0" presId="urn:microsoft.com/office/officeart/2005/8/layout/list1#1"/>
    <dgm:cxn modelId="{6EBF17CF-48A3-47AF-BD14-D08E660322E6}" srcId="{864EB0C9-E1D6-496B-89F5-B5A4EA6E292F}" destId="{DFC2F711-3835-475C-8E0C-004E71C4D9FA}" srcOrd="3" destOrd="0" parTransId="{DDE119AB-45B9-41BD-B63B-601C8D055428}" sibTransId="{026E8CB1-8601-404A-91DA-DDAC0FC723B8}"/>
    <dgm:cxn modelId="{E8C9D3D4-9408-4622-BEA0-413706459900}" type="presOf" srcId="{5A533BA0-4E53-49FD-9C15-9754EE468B5D}" destId="{FBCD46A7-B8E5-4B04-8A12-57FA8B77B7BF}" srcOrd="0" destOrd="0" presId="urn:microsoft.com/office/officeart/2005/8/layout/list1#1"/>
    <dgm:cxn modelId="{BC02BDED-F595-418D-BC28-718B5513D039}" type="presOf" srcId="{864EB0C9-E1D6-496B-89F5-B5A4EA6E292F}" destId="{0D7E3025-1F3F-43A7-A76A-5F62E6B8DE49}" srcOrd="0" destOrd="0" presId="urn:microsoft.com/office/officeart/2005/8/layout/list1#1"/>
    <dgm:cxn modelId="{E932C3F6-9281-4F40-B585-0BF862FC817A}" type="presOf" srcId="{324EA550-5943-4D35-A43D-F8545398DC76}" destId="{178E8732-61F0-4B0C-BE58-0AB47BBF6AAB}" srcOrd="0" destOrd="0" presId="urn:microsoft.com/office/officeart/2005/8/layout/list1#1"/>
    <dgm:cxn modelId="{1F74833E-7D19-4EDA-86D9-F3CFD09CDCA1}" type="presParOf" srcId="{0D7E3025-1F3F-43A7-A76A-5F62E6B8DE49}" destId="{8941FFC9-B943-4BE8-81A0-00F82179B883}" srcOrd="0" destOrd="0" presId="urn:microsoft.com/office/officeart/2005/8/layout/list1#1"/>
    <dgm:cxn modelId="{92ABD196-5C09-49A6-AE68-80D18FA1E0B9}" type="presParOf" srcId="{8941FFC9-B943-4BE8-81A0-00F82179B883}" destId="{FBCD46A7-B8E5-4B04-8A12-57FA8B77B7BF}" srcOrd="0" destOrd="0" presId="urn:microsoft.com/office/officeart/2005/8/layout/list1#1"/>
    <dgm:cxn modelId="{8A7E0F04-340D-4663-9CC3-3D4A83D99D0D}" type="presParOf" srcId="{8941FFC9-B943-4BE8-81A0-00F82179B883}" destId="{9162FBEC-3365-4014-A660-499EECAB651D}" srcOrd="1" destOrd="0" presId="urn:microsoft.com/office/officeart/2005/8/layout/list1#1"/>
    <dgm:cxn modelId="{7D392DE9-99C9-4E9C-8B04-4C9887A9130B}" type="presParOf" srcId="{0D7E3025-1F3F-43A7-A76A-5F62E6B8DE49}" destId="{B7E372A6-8DAF-4274-BBFE-0F2BAF5F3089}" srcOrd="1" destOrd="0" presId="urn:microsoft.com/office/officeart/2005/8/layout/list1#1"/>
    <dgm:cxn modelId="{6B38D024-2F99-421C-A55C-0C93DA887DFF}" type="presParOf" srcId="{0D7E3025-1F3F-43A7-A76A-5F62E6B8DE49}" destId="{83E7C247-A3FE-4BB6-88C2-7678679D6498}" srcOrd="2" destOrd="0" presId="urn:microsoft.com/office/officeart/2005/8/layout/list1#1"/>
    <dgm:cxn modelId="{CEC586DD-63AC-4F67-ACBA-7776AE6B6A84}" type="presParOf" srcId="{0D7E3025-1F3F-43A7-A76A-5F62E6B8DE49}" destId="{2F71F048-39AD-471F-84F6-B3438233C051}" srcOrd="3" destOrd="0" presId="urn:microsoft.com/office/officeart/2005/8/layout/list1#1"/>
    <dgm:cxn modelId="{6BF86B5F-2D04-4989-8772-CA981A29DB69}" type="presParOf" srcId="{0D7E3025-1F3F-43A7-A76A-5F62E6B8DE49}" destId="{73A162E1-4B96-4A9D-92E0-74E8B7151869}" srcOrd="4" destOrd="0" presId="urn:microsoft.com/office/officeart/2005/8/layout/list1#1"/>
    <dgm:cxn modelId="{4E6DCAF1-C6A0-4C67-8DE0-DE12339E6D46}" type="presParOf" srcId="{73A162E1-4B96-4A9D-92E0-74E8B7151869}" destId="{178E8732-61F0-4B0C-BE58-0AB47BBF6AAB}" srcOrd="0" destOrd="0" presId="urn:microsoft.com/office/officeart/2005/8/layout/list1#1"/>
    <dgm:cxn modelId="{E9CD50A2-E444-40FA-A9FA-76EFD91D62AB}" type="presParOf" srcId="{73A162E1-4B96-4A9D-92E0-74E8B7151869}" destId="{4B9DEE91-39B9-4553-AB01-83BA544618C9}" srcOrd="1" destOrd="0" presId="urn:microsoft.com/office/officeart/2005/8/layout/list1#1"/>
    <dgm:cxn modelId="{B5D4808A-4885-46E3-89E8-9E92718DF042}" type="presParOf" srcId="{0D7E3025-1F3F-43A7-A76A-5F62E6B8DE49}" destId="{050EC2A0-152F-427C-9433-9F98063F03BF}" srcOrd="5" destOrd="0" presId="urn:microsoft.com/office/officeart/2005/8/layout/list1#1"/>
    <dgm:cxn modelId="{AB0ADEFF-2FFC-447B-9066-AF00C80A0DAC}" type="presParOf" srcId="{0D7E3025-1F3F-43A7-A76A-5F62E6B8DE49}" destId="{95BCE338-2B91-4A38-B34A-6A7633ED20A4}" srcOrd="6" destOrd="0" presId="urn:microsoft.com/office/officeart/2005/8/layout/list1#1"/>
    <dgm:cxn modelId="{72C841F8-3BA8-405C-AE9D-B684BAD3E75A}" type="presParOf" srcId="{0D7E3025-1F3F-43A7-A76A-5F62E6B8DE49}" destId="{7D33A4C5-EC3B-45F1-AA19-F241806D532B}" srcOrd="7" destOrd="0" presId="urn:microsoft.com/office/officeart/2005/8/layout/list1#1"/>
    <dgm:cxn modelId="{6C2622ED-8F64-463E-B23B-D333F7751651}" type="presParOf" srcId="{0D7E3025-1F3F-43A7-A76A-5F62E6B8DE49}" destId="{8AC42433-1D80-4842-910E-9F033344C1E8}" srcOrd="8" destOrd="0" presId="urn:microsoft.com/office/officeart/2005/8/layout/list1#1"/>
    <dgm:cxn modelId="{EA427265-9B11-4CDE-BFB3-FD3763E41C01}" type="presParOf" srcId="{8AC42433-1D80-4842-910E-9F033344C1E8}" destId="{06E66683-D660-4805-AF07-9707C4568839}" srcOrd="0" destOrd="0" presId="urn:microsoft.com/office/officeart/2005/8/layout/list1#1"/>
    <dgm:cxn modelId="{BF01A17A-8BC3-4C75-AB7C-0BAC92586198}" type="presParOf" srcId="{8AC42433-1D80-4842-910E-9F033344C1E8}" destId="{F53B67E8-631E-4EF9-9C7D-74104EF728EF}" srcOrd="1" destOrd="0" presId="urn:microsoft.com/office/officeart/2005/8/layout/list1#1"/>
    <dgm:cxn modelId="{0C542CFA-EAB4-4B8B-A698-1F59146CF337}" type="presParOf" srcId="{0D7E3025-1F3F-43A7-A76A-5F62E6B8DE49}" destId="{0F8008E1-B759-4A40-A35A-57E8BB42D4C2}" srcOrd="9" destOrd="0" presId="urn:microsoft.com/office/officeart/2005/8/layout/list1#1"/>
    <dgm:cxn modelId="{F96D734A-6B81-4878-A080-CA96F8152C0A}" type="presParOf" srcId="{0D7E3025-1F3F-43A7-A76A-5F62E6B8DE49}" destId="{4C12F477-AC21-49C1-A5AC-DB95E0C19DE1}" srcOrd="10" destOrd="0" presId="urn:microsoft.com/office/officeart/2005/8/layout/list1#1"/>
    <dgm:cxn modelId="{97DA9133-41B9-46C8-BF2F-752293EF7F4F}" type="presParOf" srcId="{0D7E3025-1F3F-43A7-A76A-5F62E6B8DE49}" destId="{EAB707E8-BBE6-4B2A-8F2B-26B3E0D2B016}" srcOrd="11" destOrd="0" presId="urn:microsoft.com/office/officeart/2005/8/layout/list1#1"/>
    <dgm:cxn modelId="{FE9A3620-2934-41C0-9F34-3152F9490D46}" type="presParOf" srcId="{0D7E3025-1F3F-43A7-A76A-5F62E6B8DE49}" destId="{B8E0FD55-75B8-4FE5-B3D3-2424294DEDC1}" srcOrd="12" destOrd="0" presId="urn:microsoft.com/office/officeart/2005/8/layout/list1#1"/>
    <dgm:cxn modelId="{CB668593-B536-4D71-81FB-27E78F68F2C9}" type="presParOf" srcId="{B8E0FD55-75B8-4FE5-B3D3-2424294DEDC1}" destId="{91EAB730-09FE-43BE-82F8-E3523742128E}" srcOrd="0" destOrd="0" presId="urn:microsoft.com/office/officeart/2005/8/layout/list1#1"/>
    <dgm:cxn modelId="{3901BC37-EF4E-4A4E-8BCC-D733EC7B306A}" type="presParOf" srcId="{B8E0FD55-75B8-4FE5-B3D3-2424294DEDC1}" destId="{14C7F677-D84D-4D00-ABB2-CA62DE179660}" srcOrd="1" destOrd="0" presId="urn:microsoft.com/office/officeart/2005/8/layout/list1#1"/>
    <dgm:cxn modelId="{280C01F0-CE77-4F65-935A-0113AF376D9E}" type="presParOf" srcId="{0D7E3025-1F3F-43A7-A76A-5F62E6B8DE49}" destId="{D52BCB02-7642-41F5-9814-6D605258BAA2}" srcOrd="13" destOrd="0" presId="urn:microsoft.com/office/officeart/2005/8/layout/list1#1"/>
    <dgm:cxn modelId="{C6488565-C62B-41C2-81BD-0571FFAB4728}" type="presParOf" srcId="{0D7E3025-1F3F-43A7-A76A-5F62E6B8DE49}" destId="{51F57716-E737-48AA-8DAB-3DEAD5EC23DB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7C247-A3FE-4BB6-88C2-7678679D6498}">
      <dsp:nvSpPr>
        <dsp:cNvPr id="0" name=""/>
        <dsp:cNvSpPr/>
      </dsp:nvSpPr>
      <dsp:spPr>
        <a:xfrm>
          <a:off x="0" y="265480"/>
          <a:ext cx="67062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2FBEC-3365-4014-A660-499EECAB651D}">
      <dsp:nvSpPr>
        <dsp:cNvPr id="0" name=""/>
        <dsp:cNvSpPr/>
      </dsp:nvSpPr>
      <dsp:spPr>
        <a:xfrm>
          <a:off x="335311" y="29320"/>
          <a:ext cx="469436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436" tIns="0" rIns="17743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Pamidimukkala</a:t>
          </a:r>
          <a:r>
            <a:rPr lang="en-IN" sz="1200" kern="1200" dirty="0"/>
            <a:t> Sri </a:t>
          </a:r>
          <a:r>
            <a:rPr lang="en-IN" sz="1200" kern="1200" dirty="0" err="1"/>
            <a:t>Sabari</a:t>
          </a:r>
          <a:r>
            <a:rPr lang="en-IN" sz="1200" kern="1200" dirty="0"/>
            <a:t> </a:t>
          </a:r>
          <a:r>
            <a:rPr lang="en-IN" sz="1200" kern="1200" dirty="0" err="1"/>
            <a:t>Sai</a:t>
          </a:r>
          <a:r>
            <a:rPr lang="en-IN" sz="1200" kern="1200" dirty="0"/>
            <a:t> </a:t>
          </a:r>
          <a:r>
            <a:rPr lang="en-IN" sz="1200" kern="1200" dirty="0" err="1"/>
            <a:t>Keerthana</a:t>
          </a:r>
          <a:r>
            <a:rPr lang="en-IN" sz="1200" kern="1200" dirty="0"/>
            <a:t>(CB.EN.U4AIE21038)</a:t>
          </a:r>
        </a:p>
      </dsp:txBody>
      <dsp:txXfrm>
        <a:off x="358368" y="52377"/>
        <a:ext cx="4648250" cy="426206"/>
      </dsp:txXfrm>
    </dsp:sp>
    <dsp:sp modelId="{95BCE338-2B91-4A38-B34A-6A7633ED20A4}">
      <dsp:nvSpPr>
        <dsp:cNvPr id="0" name=""/>
        <dsp:cNvSpPr/>
      </dsp:nvSpPr>
      <dsp:spPr>
        <a:xfrm>
          <a:off x="0" y="991240"/>
          <a:ext cx="67062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DEE91-39B9-4553-AB01-83BA544618C9}">
      <dsp:nvSpPr>
        <dsp:cNvPr id="0" name=""/>
        <dsp:cNvSpPr/>
      </dsp:nvSpPr>
      <dsp:spPr>
        <a:xfrm>
          <a:off x="335311" y="755080"/>
          <a:ext cx="469436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436" tIns="0" rIns="17743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Pasumarthy</a:t>
          </a:r>
          <a:r>
            <a:rPr lang="en-IN" sz="1200" kern="1200" dirty="0"/>
            <a:t> </a:t>
          </a:r>
          <a:r>
            <a:rPr lang="en-IN" sz="1200" kern="1200" dirty="0" err="1"/>
            <a:t>Komal</a:t>
          </a:r>
          <a:r>
            <a:rPr lang="en-IN" sz="1200" kern="1200" dirty="0"/>
            <a:t> </a:t>
          </a:r>
          <a:r>
            <a:rPr lang="en-IN" sz="1200" kern="1200" dirty="0" err="1"/>
            <a:t>Sai</a:t>
          </a:r>
          <a:r>
            <a:rPr lang="en-IN" sz="1200" kern="1200" dirty="0"/>
            <a:t> </a:t>
          </a:r>
          <a:r>
            <a:rPr lang="en-IN" sz="1200" kern="1200" dirty="0" err="1"/>
            <a:t>Anurag</a:t>
          </a:r>
          <a:r>
            <a:rPr lang="en-IN" sz="1200" kern="1200" dirty="0"/>
            <a:t>(CB.EN.U4AIE21039)</a:t>
          </a:r>
        </a:p>
      </dsp:txBody>
      <dsp:txXfrm>
        <a:off x="358368" y="778137"/>
        <a:ext cx="4648250" cy="426206"/>
      </dsp:txXfrm>
    </dsp:sp>
    <dsp:sp modelId="{4C12F477-AC21-49C1-A5AC-DB95E0C19DE1}">
      <dsp:nvSpPr>
        <dsp:cNvPr id="0" name=""/>
        <dsp:cNvSpPr/>
      </dsp:nvSpPr>
      <dsp:spPr>
        <a:xfrm>
          <a:off x="0" y="1717000"/>
          <a:ext cx="67062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B67E8-631E-4EF9-9C7D-74104EF728EF}">
      <dsp:nvSpPr>
        <dsp:cNvPr id="0" name=""/>
        <dsp:cNvSpPr/>
      </dsp:nvSpPr>
      <dsp:spPr>
        <a:xfrm>
          <a:off x="335311" y="1480840"/>
          <a:ext cx="469436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436" tIns="0" rIns="17743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Udayagiri</a:t>
          </a:r>
          <a:r>
            <a:rPr lang="en-IN" sz="1200" kern="1200" dirty="0"/>
            <a:t> </a:t>
          </a:r>
          <a:r>
            <a:rPr lang="en-IN" sz="1200" kern="1200" dirty="0" err="1"/>
            <a:t>Varun</a:t>
          </a:r>
          <a:r>
            <a:rPr lang="en-IN" sz="1200" kern="1200" dirty="0"/>
            <a:t>(CB.EN.U4AIE21071)</a:t>
          </a:r>
        </a:p>
      </dsp:txBody>
      <dsp:txXfrm>
        <a:off x="358368" y="1503897"/>
        <a:ext cx="4648250" cy="426206"/>
      </dsp:txXfrm>
    </dsp:sp>
    <dsp:sp modelId="{51F57716-E737-48AA-8DAB-3DEAD5EC23DB}">
      <dsp:nvSpPr>
        <dsp:cNvPr id="0" name=""/>
        <dsp:cNvSpPr/>
      </dsp:nvSpPr>
      <dsp:spPr>
        <a:xfrm>
          <a:off x="0" y="2442760"/>
          <a:ext cx="67062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7F677-D84D-4D00-ABB2-CA62DE179660}">
      <dsp:nvSpPr>
        <dsp:cNvPr id="0" name=""/>
        <dsp:cNvSpPr/>
      </dsp:nvSpPr>
      <dsp:spPr>
        <a:xfrm>
          <a:off x="335311" y="2206599"/>
          <a:ext cx="469436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436" tIns="0" rIns="17743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Sejal</a:t>
          </a:r>
          <a:r>
            <a:rPr lang="en-IN" sz="1200" kern="1200" dirty="0"/>
            <a:t> Singh(CB.EN.U4AIE21061)</a:t>
          </a:r>
        </a:p>
      </dsp:txBody>
      <dsp:txXfrm>
        <a:off x="358368" y="2229656"/>
        <a:ext cx="464825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07095e0a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07095e0a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07095e0a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07095e0a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068b5eb21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068b5eb21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07095e0a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07095e0a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7095e0a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7095e0a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107095e0a1a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107095e0a1a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07095e0a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07095e0a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07095e0a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07095e0a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07095e0a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07095e0a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07095e0a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07095e0a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nxth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10" Type="http://schemas.openxmlformats.org/officeDocument/2006/relationships/hyperlink" Target="http://bit.ly/2TtBDfr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3375" y="1208550"/>
            <a:ext cx="5193900" cy="24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325" y="3569250"/>
            <a:ext cx="421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/>
          <a:srcRect l="59110"/>
          <a:stretch>
            <a:fillRect/>
          </a:stretch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3"/>
          <a:srcRect l="33669"/>
          <a:stretch>
            <a:fillRect/>
          </a:stretch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700519"/>
            <a:ext cx="71469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subTitle" idx="1"/>
          </p:nvPr>
        </p:nvSpPr>
        <p:spPr>
          <a:xfrm>
            <a:off x="2327550" y="2916347"/>
            <a:ext cx="44889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75" name="Google Shape;175;p11"/>
          <p:cNvGrpSpPr/>
          <p:nvPr/>
        </p:nvGrpSpPr>
        <p:grpSpPr>
          <a:xfrm>
            <a:off x="4665496" y="0"/>
            <a:ext cx="689309" cy="773883"/>
            <a:chOff x="289713" y="0"/>
            <a:chExt cx="847025" cy="950950"/>
          </a:xfrm>
        </p:grpSpPr>
        <p:sp>
          <p:nvSpPr>
            <p:cNvPr id="176" name="Google Shape;176;p1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3789196" y="0"/>
            <a:ext cx="689309" cy="773883"/>
            <a:chOff x="289713" y="0"/>
            <a:chExt cx="847025" cy="950950"/>
          </a:xfrm>
        </p:grpSpPr>
        <p:sp>
          <p:nvSpPr>
            <p:cNvPr id="186" name="Google Shape;186;p1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25795" y="2156866"/>
            <a:ext cx="1326199" cy="2780723"/>
            <a:chOff x="8136352" y="2627725"/>
            <a:chExt cx="1083850" cy="2272575"/>
          </a:xfrm>
        </p:grpSpPr>
        <p:sp>
          <p:nvSpPr>
            <p:cNvPr id="196" name="Google Shape;196;p11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7" name="Google Shape;197;p1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11"/>
          <p:cNvGrpSpPr/>
          <p:nvPr/>
        </p:nvGrpSpPr>
        <p:grpSpPr>
          <a:xfrm flipH="1">
            <a:off x="6733028" y="768546"/>
            <a:ext cx="1591871" cy="525727"/>
            <a:chOff x="583503" y="585996"/>
            <a:chExt cx="1591871" cy="525727"/>
          </a:xfrm>
        </p:grpSpPr>
        <p:sp>
          <p:nvSpPr>
            <p:cNvPr id="199" name="Google Shape;199;p11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3"/>
          <p:cNvSpPr txBox="1">
            <a:spLocks noGrp="1"/>
          </p:cNvSpPr>
          <p:nvPr>
            <p:ph type="title"/>
          </p:nvPr>
        </p:nvSpPr>
        <p:spPr>
          <a:xfrm>
            <a:off x="1623901" y="1387865"/>
            <a:ext cx="35691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"/>
          </p:nvPr>
        </p:nvSpPr>
        <p:spPr>
          <a:xfrm>
            <a:off x="1623898" y="1737466"/>
            <a:ext cx="26094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2"/>
          </p:nvPr>
        </p:nvSpPr>
        <p:spPr>
          <a:xfrm>
            <a:off x="1623901" y="2482459"/>
            <a:ext cx="35691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3"/>
          </p:nvPr>
        </p:nvSpPr>
        <p:spPr>
          <a:xfrm>
            <a:off x="1623898" y="2832061"/>
            <a:ext cx="26094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4"/>
          </p:nvPr>
        </p:nvSpPr>
        <p:spPr>
          <a:xfrm>
            <a:off x="1623901" y="3582374"/>
            <a:ext cx="35691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5"/>
          </p:nvPr>
        </p:nvSpPr>
        <p:spPr>
          <a:xfrm>
            <a:off x="1623898" y="3926084"/>
            <a:ext cx="26094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6" hasCustomPrompt="1"/>
          </p:nvPr>
        </p:nvSpPr>
        <p:spPr>
          <a:xfrm>
            <a:off x="738333" y="1566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7" hasCustomPrompt="1"/>
          </p:nvPr>
        </p:nvSpPr>
        <p:spPr>
          <a:xfrm>
            <a:off x="738333" y="37566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8" hasCustomPrompt="1"/>
          </p:nvPr>
        </p:nvSpPr>
        <p:spPr>
          <a:xfrm>
            <a:off x="738333" y="26708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3"/>
          <a:srcRect l="59110"/>
          <a:stretch>
            <a:fillRect/>
          </a:stretch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4"/>
          <a:srcRect l="62732"/>
          <a:stretch>
            <a:fillRect/>
          </a:stretch>
        </p:blipFill>
        <p:spPr>
          <a:xfrm>
            <a:off x="-4" y="460375"/>
            <a:ext cx="663650" cy="134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3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241" name="Google Shape;241;p1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3"/>
          <p:cNvGrpSpPr/>
          <p:nvPr/>
        </p:nvGrpSpPr>
        <p:grpSpPr>
          <a:xfrm flipH="1">
            <a:off x="-287400" y="2629450"/>
            <a:ext cx="903427" cy="2272575"/>
            <a:chOff x="8136350" y="2627725"/>
            <a:chExt cx="903427" cy="2272575"/>
          </a:xfrm>
        </p:grpSpPr>
        <p:sp>
          <p:nvSpPr>
            <p:cNvPr id="251" name="Google Shape;251;p13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2" name="Google Shape;252;p13"/>
            <p:cNvPicPr preferRelativeResize="0"/>
            <p:nvPr/>
          </p:nvPicPr>
          <p:blipFill rotWithShape="1">
            <a:blip r:embed="rId5"/>
            <a:srcRect r="42179"/>
            <a:stretch>
              <a:fillRect/>
            </a:stretch>
          </p:blipFill>
          <p:spPr>
            <a:xfrm>
              <a:off x="8136350" y="2627725"/>
              <a:ext cx="6266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48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4"/>
          <p:cNvSpPr txBox="1">
            <a:spLocks noGrp="1"/>
          </p:cNvSpPr>
          <p:nvPr>
            <p:ph type="title"/>
          </p:nvPr>
        </p:nvSpPr>
        <p:spPr>
          <a:xfrm>
            <a:off x="5046782" y="3398500"/>
            <a:ext cx="3296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2153800" y="1089900"/>
            <a:ext cx="62658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57" name="Google Shape;257;p14"/>
          <p:cNvGrpSpPr/>
          <p:nvPr/>
        </p:nvGrpSpPr>
        <p:grpSpPr>
          <a:xfrm>
            <a:off x="6114750" y="0"/>
            <a:ext cx="689309" cy="773883"/>
            <a:chOff x="289713" y="0"/>
            <a:chExt cx="847025" cy="950950"/>
          </a:xfrm>
        </p:grpSpPr>
        <p:sp>
          <p:nvSpPr>
            <p:cNvPr id="258" name="Google Shape;258;p1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14"/>
          <p:cNvGrpSpPr/>
          <p:nvPr/>
        </p:nvGrpSpPr>
        <p:grpSpPr>
          <a:xfrm>
            <a:off x="304457" y="1826129"/>
            <a:ext cx="1427648" cy="2993436"/>
            <a:chOff x="8136352" y="2627725"/>
            <a:chExt cx="1083850" cy="2272575"/>
          </a:xfrm>
        </p:grpSpPr>
        <p:sp>
          <p:nvSpPr>
            <p:cNvPr id="268" name="Google Shape;268;p14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9" name="Google Shape;269;p1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0" name="Google Shape;270;p14"/>
          <p:cNvPicPr preferRelativeResize="0"/>
          <p:nvPr/>
        </p:nvPicPr>
        <p:blipFill rotWithShape="1">
          <a:blip r:embed="rId4"/>
          <a:srcRect l="59110"/>
          <a:stretch>
            <a:fillRect/>
          </a:stretch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14"/>
          <p:cNvGrpSpPr/>
          <p:nvPr/>
        </p:nvGrpSpPr>
        <p:grpSpPr>
          <a:xfrm>
            <a:off x="1018028" y="682821"/>
            <a:ext cx="1591871" cy="525727"/>
            <a:chOff x="583503" y="585996"/>
            <a:chExt cx="1591871" cy="525727"/>
          </a:xfrm>
        </p:grpSpPr>
        <p:sp>
          <p:nvSpPr>
            <p:cNvPr id="272" name="Google Shape;272;p14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>
            <a:spLocks noGrp="1"/>
          </p:cNvSpPr>
          <p:nvPr>
            <p:ph type="title"/>
          </p:nvPr>
        </p:nvSpPr>
        <p:spPr>
          <a:xfrm>
            <a:off x="1014000" y="2608709"/>
            <a:ext cx="711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1" name="Google Shape;301;p15"/>
          <p:cNvSpPr txBox="1">
            <a:spLocks noGrp="1"/>
          </p:cNvSpPr>
          <p:nvPr>
            <p:ph type="title" idx="2" hasCustomPrompt="1"/>
          </p:nvPr>
        </p:nvSpPr>
        <p:spPr>
          <a:xfrm>
            <a:off x="4129766" y="1413249"/>
            <a:ext cx="9144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2" name="Google Shape;302;p15"/>
          <p:cNvSpPr txBox="1">
            <a:spLocks noGrp="1"/>
          </p:cNvSpPr>
          <p:nvPr>
            <p:ph type="subTitle" idx="1"/>
          </p:nvPr>
        </p:nvSpPr>
        <p:spPr>
          <a:xfrm>
            <a:off x="2542200" y="3414857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03" name="Google Shape;303;p15"/>
          <p:cNvGrpSpPr/>
          <p:nvPr/>
        </p:nvGrpSpPr>
        <p:grpSpPr>
          <a:xfrm>
            <a:off x="4665496" y="0"/>
            <a:ext cx="689309" cy="773883"/>
            <a:chOff x="289713" y="0"/>
            <a:chExt cx="847025" cy="950950"/>
          </a:xfrm>
        </p:grpSpPr>
        <p:sp>
          <p:nvSpPr>
            <p:cNvPr id="304" name="Google Shape;304;p1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5"/>
          <p:cNvGrpSpPr/>
          <p:nvPr/>
        </p:nvGrpSpPr>
        <p:grpSpPr>
          <a:xfrm>
            <a:off x="3789196" y="0"/>
            <a:ext cx="689309" cy="773883"/>
            <a:chOff x="289713" y="0"/>
            <a:chExt cx="847025" cy="950950"/>
          </a:xfrm>
        </p:grpSpPr>
        <p:sp>
          <p:nvSpPr>
            <p:cNvPr id="314" name="Google Shape;314;p1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" name="Google Shape;323;p15"/>
          <p:cNvPicPr preferRelativeResize="0"/>
          <p:nvPr/>
        </p:nvPicPr>
        <p:blipFill rotWithShape="1">
          <a:blip r:embed="rId3"/>
          <a:srcRect l="59110"/>
          <a:stretch>
            <a:fillRect/>
          </a:stretch>
        </p:blipFill>
        <p:spPr>
          <a:xfrm>
            <a:off x="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15"/>
          <p:cNvGrpSpPr/>
          <p:nvPr/>
        </p:nvGrpSpPr>
        <p:grpSpPr>
          <a:xfrm flipH="1">
            <a:off x="6637778" y="1073346"/>
            <a:ext cx="1591871" cy="525727"/>
            <a:chOff x="583503" y="585996"/>
            <a:chExt cx="1591871" cy="525727"/>
          </a:xfrm>
        </p:grpSpPr>
        <p:sp>
          <p:nvSpPr>
            <p:cNvPr id="325" name="Google Shape;325;p15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4" name="Google Shape;354;p16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355" name="Google Shape;355;p1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16"/>
          <p:cNvGrpSpPr/>
          <p:nvPr/>
        </p:nvGrpSpPr>
        <p:grpSpPr>
          <a:xfrm>
            <a:off x="8474125" y="3813350"/>
            <a:ext cx="1444500" cy="1223875"/>
            <a:chOff x="1739950" y="3665925"/>
            <a:chExt cx="1444500" cy="1223875"/>
          </a:xfrm>
        </p:grpSpPr>
        <p:sp>
          <p:nvSpPr>
            <p:cNvPr id="365" name="Google Shape;365;p16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6" name="Google Shape;366;p16"/>
            <p:cNvPicPr preferRelativeResize="0"/>
            <p:nvPr/>
          </p:nvPicPr>
          <p:blipFill rotWithShape="1">
            <a:blip r:embed="rId3"/>
            <a:srcRect r="50794"/>
            <a:stretch>
              <a:fillRect/>
            </a:stretch>
          </p:blipFill>
          <p:spPr>
            <a:xfrm>
              <a:off x="1815052" y="3665925"/>
              <a:ext cx="60960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" name="Google Shape;367;p16"/>
          <p:cNvGrpSpPr/>
          <p:nvPr/>
        </p:nvGrpSpPr>
        <p:grpSpPr>
          <a:xfrm>
            <a:off x="-450169" y="4329110"/>
            <a:ext cx="1275364" cy="637481"/>
            <a:chOff x="131176" y="4137775"/>
            <a:chExt cx="1427700" cy="713625"/>
          </a:xfrm>
        </p:grpSpPr>
        <p:sp>
          <p:nvSpPr>
            <p:cNvPr id="368" name="Google Shape;368;p16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9" name="Google Shape;369;p16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Google Shape;370;p16"/>
          <p:cNvPicPr preferRelativeResize="0"/>
          <p:nvPr/>
        </p:nvPicPr>
        <p:blipFill rotWithShape="1">
          <a:blip r:embed="rId5"/>
          <a:srcRect r="58965"/>
          <a:stretch>
            <a:fillRect/>
          </a:stretch>
        </p:blipFill>
        <p:spPr>
          <a:xfrm>
            <a:off x="8325651" y="393700"/>
            <a:ext cx="818350" cy="15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4" name="Google Shape;374;p17"/>
          <p:cNvGrpSpPr/>
          <p:nvPr/>
        </p:nvGrpSpPr>
        <p:grpSpPr>
          <a:xfrm flipH="1">
            <a:off x="8084318" y="0"/>
            <a:ext cx="689309" cy="773883"/>
            <a:chOff x="289713" y="0"/>
            <a:chExt cx="847025" cy="950950"/>
          </a:xfrm>
        </p:grpSpPr>
        <p:sp>
          <p:nvSpPr>
            <p:cNvPr id="375" name="Google Shape;375;p1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7"/>
          <p:cNvGrpSpPr/>
          <p:nvPr/>
        </p:nvGrpSpPr>
        <p:grpSpPr>
          <a:xfrm flipH="1">
            <a:off x="-776423" y="3813350"/>
            <a:ext cx="1444500" cy="1223875"/>
            <a:chOff x="1739950" y="3665925"/>
            <a:chExt cx="1444500" cy="1223875"/>
          </a:xfrm>
        </p:grpSpPr>
        <p:sp>
          <p:nvSpPr>
            <p:cNvPr id="385" name="Google Shape;385;p17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6" name="Google Shape;386;p17"/>
            <p:cNvPicPr preferRelativeResize="0"/>
            <p:nvPr/>
          </p:nvPicPr>
          <p:blipFill rotWithShape="1">
            <a:blip r:embed="rId3"/>
            <a:srcRect r="50794"/>
            <a:stretch>
              <a:fillRect/>
            </a:stretch>
          </p:blipFill>
          <p:spPr>
            <a:xfrm>
              <a:off x="1815052" y="3665925"/>
              <a:ext cx="60960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7" name="Google Shape;387;p17"/>
          <p:cNvPicPr preferRelativeResize="0"/>
          <p:nvPr/>
        </p:nvPicPr>
        <p:blipFill rotWithShape="1">
          <a:blip r:embed="rId4"/>
          <a:srcRect r="58965"/>
          <a:stretch>
            <a:fillRect/>
          </a:stretch>
        </p:blipFill>
        <p:spPr>
          <a:xfrm flipH="1">
            <a:off x="-1799" y="393700"/>
            <a:ext cx="818350" cy="150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Google Shape;388;p17"/>
          <p:cNvGrpSpPr/>
          <p:nvPr/>
        </p:nvGrpSpPr>
        <p:grpSpPr>
          <a:xfrm>
            <a:off x="8545345" y="4238555"/>
            <a:ext cx="513649" cy="633658"/>
            <a:chOff x="3184450" y="4137773"/>
            <a:chExt cx="609600" cy="752027"/>
          </a:xfrm>
        </p:grpSpPr>
        <p:sp>
          <p:nvSpPr>
            <p:cNvPr id="389" name="Google Shape;389;p17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0" name="Google Shape;390;p1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8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subTitle" idx="1"/>
          </p:nvPr>
        </p:nvSpPr>
        <p:spPr>
          <a:xfrm>
            <a:off x="2135550" y="3104543"/>
            <a:ext cx="487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95" name="Google Shape;395;p18"/>
          <p:cNvGrpSpPr/>
          <p:nvPr/>
        </p:nvGrpSpPr>
        <p:grpSpPr>
          <a:xfrm>
            <a:off x="368575" y="-978"/>
            <a:ext cx="689309" cy="1398711"/>
            <a:chOff x="289713" y="-767790"/>
            <a:chExt cx="847025" cy="1718740"/>
          </a:xfrm>
        </p:grpSpPr>
        <p:sp>
          <p:nvSpPr>
            <p:cNvPr id="396" name="Google Shape;396;p1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13219" y="-767790"/>
              <a:ext cx="21321" cy="124725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132238" y="2156078"/>
            <a:ext cx="1326199" cy="2780723"/>
            <a:chOff x="8136352" y="2627725"/>
            <a:chExt cx="1083850" cy="2272575"/>
          </a:xfrm>
        </p:grpSpPr>
        <p:sp>
          <p:nvSpPr>
            <p:cNvPr id="406" name="Google Shape;406;p18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7" name="Google Shape;407;p1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0" y="3611950"/>
            <a:ext cx="1661675" cy="15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9"/>
          <p:cNvSpPr txBox="1">
            <a:spLocks noGrp="1"/>
          </p:cNvSpPr>
          <p:nvPr>
            <p:ph type="title"/>
          </p:nvPr>
        </p:nvSpPr>
        <p:spPr>
          <a:xfrm>
            <a:off x="1076600" y="1522950"/>
            <a:ext cx="41928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subTitle" idx="1"/>
          </p:nvPr>
        </p:nvSpPr>
        <p:spPr>
          <a:xfrm>
            <a:off x="1076625" y="2913050"/>
            <a:ext cx="4192800" cy="8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19"/>
          <p:cNvGrpSpPr/>
          <p:nvPr/>
        </p:nvGrpSpPr>
        <p:grpSpPr>
          <a:xfrm>
            <a:off x="3235475" y="0"/>
            <a:ext cx="689309" cy="773883"/>
            <a:chOff x="289713" y="0"/>
            <a:chExt cx="847025" cy="950950"/>
          </a:xfrm>
        </p:grpSpPr>
        <p:sp>
          <p:nvSpPr>
            <p:cNvPr id="414" name="Google Shape;414;p1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9"/>
          <p:cNvGrpSpPr/>
          <p:nvPr/>
        </p:nvGrpSpPr>
        <p:grpSpPr>
          <a:xfrm>
            <a:off x="2359175" y="0"/>
            <a:ext cx="689309" cy="773883"/>
            <a:chOff x="289713" y="0"/>
            <a:chExt cx="847025" cy="950950"/>
          </a:xfrm>
        </p:grpSpPr>
        <p:sp>
          <p:nvSpPr>
            <p:cNvPr id="424" name="Google Shape;424;p1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9"/>
          <p:cNvGrpSpPr/>
          <p:nvPr/>
        </p:nvGrpSpPr>
        <p:grpSpPr>
          <a:xfrm>
            <a:off x="1759951" y="4270550"/>
            <a:ext cx="1427700" cy="713625"/>
            <a:chOff x="131176" y="4137775"/>
            <a:chExt cx="1427700" cy="713625"/>
          </a:xfrm>
        </p:grpSpPr>
        <p:sp>
          <p:nvSpPr>
            <p:cNvPr id="434" name="Google Shape;434;p19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35" name="Google Shape;435;p19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0"/>
          <p:cNvPicPr preferRelativeResize="0"/>
          <p:nvPr/>
        </p:nvPicPr>
        <p:blipFill rotWithShape="1">
          <a:blip r:embed="rId3"/>
          <a:srcRect l="33669"/>
          <a:stretch>
            <a:fillRect/>
          </a:stretch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0"/>
          <p:cNvSpPr txBox="1">
            <a:spLocks noGrp="1"/>
          </p:cNvSpPr>
          <p:nvPr>
            <p:ph type="title"/>
          </p:nvPr>
        </p:nvSpPr>
        <p:spPr>
          <a:xfrm>
            <a:off x="1025934" y="1743850"/>
            <a:ext cx="347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1"/>
          </p:nvPr>
        </p:nvSpPr>
        <p:spPr>
          <a:xfrm>
            <a:off x="1145484" y="2602450"/>
            <a:ext cx="32331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441" name="Google Shape;441;p20"/>
          <p:cNvGrpSpPr/>
          <p:nvPr/>
        </p:nvGrpSpPr>
        <p:grpSpPr>
          <a:xfrm>
            <a:off x="2739888" y="0"/>
            <a:ext cx="689309" cy="773883"/>
            <a:chOff x="289713" y="0"/>
            <a:chExt cx="847025" cy="950950"/>
          </a:xfrm>
        </p:grpSpPr>
        <p:sp>
          <p:nvSpPr>
            <p:cNvPr id="442" name="Google Shape;442;p20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>
            <a:off x="1863588" y="0"/>
            <a:ext cx="689309" cy="773883"/>
            <a:chOff x="289713" y="0"/>
            <a:chExt cx="847025" cy="950950"/>
          </a:xfrm>
        </p:grpSpPr>
        <p:sp>
          <p:nvSpPr>
            <p:cNvPr id="452" name="Google Shape;452;p20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20"/>
          <p:cNvGrpSpPr/>
          <p:nvPr/>
        </p:nvGrpSpPr>
        <p:grpSpPr>
          <a:xfrm>
            <a:off x="-372555" y="2071141"/>
            <a:ext cx="1326199" cy="2780723"/>
            <a:chOff x="8136352" y="2627725"/>
            <a:chExt cx="1083850" cy="2272575"/>
          </a:xfrm>
        </p:grpSpPr>
        <p:sp>
          <p:nvSpPr>
            <p:cNvPr id="462" name="Google Shape;462;p20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3" name="Google Shape;463;p20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944725" y="2234750"/>
            <a:ext cx="3830400" cy="14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402725" y="1372506"/>
            <a:ext cx="914400" cy="41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607975" y="3707455"/>
            <a:ext cx="4503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5591475" y="0"/>
            <a:ext cx="689309" cy="773883"/>
            <a:chOff x="289713" y="0"/>
            <a:chExt cx="847025" cy="950950"/>
          </a:xfrm>
        </p:grpSpPr>
        <p:sp>
          <p:nvSpPr>
            <p:cNvPr id="19" name="Google Shape;19;p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Google Shape;28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654850"/>
            <a:ext cx="9023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3"/>
          <p:cNvGrpSpPr/>
          <p:nvPr/>
        </p:nvGrpSpPr>
        <p:grpSpPr>
          <a:xfrm>
            <a:off x="8310223" y="1818599"/>
            <a:ext cx="1225138" cy="3081839"/>
            <a:chOff x="8136350" y="2627725"/>
            <a:chExt cx="903427" cy="2272575"/>
          </a:xfrm>
        </p:grpSpPr>
        <p:sp>
          <p:nvSpPr>
            <p:cNvPr id="30" name="Google Shape;30;p3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" name="Google Shape;31;p3"/>
            <p:cNvPicPr preferRelativeResize="0"/>
            <p:nvPr/>
          </p:nvPicPr>
          <p:blipFill rotWithShape="1">
            <a:blip r:embed="rId4"/>
            <a:srcRect r="42179"/>
            <a:stretch>
              <a:fillRect/>
            </a:stretch>
          </p:blipFill>
          <p:spPr>
            <a:xfrm>
              <a:off x="8136350" y="2627725"/>
              <a:ext cx="6266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1"/>
          <p:cNvPicPr preferRelativeResize="0"/>
          <p:nvPr/>
        </p:nvPicPr>
        <p:blipFill rotWithShape="1">
          <a:blip r:embed="rId3"/>
          <a:srcRect l="33669"/>
          <a:stretch>
            <a:fillRect/>
          </a:stretch>
        </p:blipFill>
        <p:spPr>
          <a:xfrm flipH="1">
            <a:off x="854605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1"/>
          <p:cNvSpPr txBox="1">
            <a:spLocks noGrp="1"/>
          </p:cNvSpPr>
          <p:nvPr>
            <p:ph type="title"/>
          </p:nvPr>
        </p:nvSpPr>
        <p:spPr>
          <a:xfrm>
            <a:off x="5186754" y="1746504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1"/>
          <p:cNvSpPr txBox="1">
            <a:spLocks noGrp="1"/>
          </p:cNvSpPr>
          <p:nvPr>
            <p:ph type="subTitle" idx="1"/>
          </p:nvPr>
        </p:nvSpPr>
        <p:spPr>
          <a:xfrm>
            <a:off x="4883454" y="2606040"/>
            <a:ext cx="3237000" cy="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469" name="Google Shape;469;p21"/>
          <p:cNvGrpSpPr/>
          <p:nvPr/>
        </p:nvGrpSpPr>
        <p:grpSpPr>
          <a:xfrm>
            <a:off x="6595450" y="0"/>
            <a:ext cx="689309" cy="773883"/>
            <a:chOff x="289713" y="0"/>
            <a:chExt cx="847025" cy="950950"/>
          </a:xfrm>
        </p:grpSpPr>
        <p:sp>
          <p:nvSpPr>
            <p:cNvPr id="470" name="Google Shape;470;p2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1"/>
          <p:cNvGrpSpPr/>
          <p:nvPr/>
        </p:nvGrpSpPr>
        <p:grpSpPr>
          <a:xfrm>
            <a:off x="5719150" y="0"/>
            <a:ext cx="689309" cy="773883"/>
            <a:chOff x="289713" y="0"/>
            <a:chExt cx="847025" cy="950950"/>
          </a:xfrm>
        </p:grpSpPr>
        <p:sp>
          <p:nvSpPr>
            <p:cNvPr id="480" name="Google Shape;480;p2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1"/>
          <p:cNvGrpSpPr/>
          <p:nvPr/>
        </p:nvGrpSpPr>
        <p:grpSpPr>
          <a:xfrm>
            <a:off x="8141070" y="2052091"/>
            <a:ext cx="1326199" cy="2780723"/>
            <a:chOff x="8136352" y="2627725"/>
            <a:chExt cx="1083850" cy="2272575"/>
          </a:xfrm>
        </p:grpSpPr>
        <p:sp>
          <p:nvSpPr>
            <p:cNvPr id="490" name="Google Shape;490;p21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1" name="Google Shape;491;p2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Google Shape;492;p21"/>
          <p:cNvGrpSpPr/>
          <p:nvPr/>
        </p:nvGrpSpPr>
        <p:grpSpPr>
          <a:xfrm flipH="1">
            <a:off x="-799600" y="3578350"/>
            <a:ext cx="1444500" cy="1223875"/>
            <a:chOff x="1739950" y="3665925"/>
            <a:chExt cx="1444500" cy="1223875"/>
          </a:xfrm>
        </p:grpSpPr>
        <p:sp>
          <p:nvSpPr>
            <p:cNvPr id="493" name="Google Shape;493;p21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4" name="Google Shape;494;p21"/>
            <p:cNvPicPr preferRelativeResize="0"/>
            <p:nvPr/>
          </p:nvPicPr>
          <p:blipFill rotWithShape="1">
            <a:blip r:embed="rId5"/>
            <a:srcRect r="51529"/>
            <a:stretch>
              <a:fillRect/>
            </a:stretch>
          </p:blipFill>
          <p:spPr>
            <a:xfrm>
              <a:off x="1815052" y="3665925"/>
              <a:ext cx="600500" cy="1185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2"/>
          <p:cNvPicPr preferRelativeResize="0"/>
          <p:nvPr/>
        </p:nvPicPr>
        <p:blipFill rotWithShape="1">
          <a:blip r:embed="rId3"/>
          <a:srcRect l="59110"/>
          <a:stretch>
            <a:fillRect/>
          </a:stretch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2"/>
          <p:cNvSpPr txBox="1">
            <a:spLocks noGrp="1"/>
          </p:cNvSpPr>
          <p:nvPr>
            <p:ph type="title"/>
          </p:nvPr>
        </p:nvSpPr>
        <p:spPr>
          <a:xfrm>
            <a:off x="986684" y="279948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22"/>
          <p:cNvSpPr txBox="1">
            <a:spLocks noGrp="1"/>
          </p:cNvSpPr>
          <p:nvPr>
            <p:ph type="title" idx="2"/>
          </p:nvPr>
        </p:nvSpPr>
        <p:spPr>
          <a:xfrm>
            <a:off x="5414716" y="279948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22"/>
          <p:cNvSpPr txBox="1">
            <a:spLocks noGrp="1"/>
          </p:cNvSpPr>
          <p:nvPr>
            <p:ph type="subTitle" idx="1"/>
          </p:nvPr>
        </p:nvSpPr>
        <p:spPr>
          <a:xfrm>
            <a:off x="5234566" y="3157742"/>
            <a:ext cx="31029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1" name="Google Shape;501;p22"/>
          <p:cNvSpPr txBox="1">
            <a:spLocks noGrp="1"/>
          </p:cNvSpPr>
          <p:nvPr>
            <p:ph type="subTitle" idx="3"/>
          </p:nvPr>
        </p:nvSpPr>
        <p:spPr>
          <a:xfrm>
            <a:off x="806534" y="3157742"/>
            <a:ext cx="31029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2" name="Google Shape;502;p2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504" name="Google Shape;504;p2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514" name="Google Shape;514;p2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3"/>
          <p:cNvPicPr preferRelativeResize="0"/>
          <p:nvPr/>
        </p:nvPicPr>
        <p:blipFill rotWithShape="1">
          <a:blip r:embed="rId3"/>
          <a:srcRect l="59110"/>
          <a:stretch>
            <a:fillRect/>
          </a:stretch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3"/>
          <p:cNvSpPr txBox="1">
            <a:spLocks noGrp="1"/>
          </p:cNvSpPr>
          <p:nvPr>
            <p:ph type="body" idx="1"/>
          </p:nvPr>
        </p:nvSpPr>
        <p:spPr>
          <a:xfrm>
            <a:off x="870050" y="1860550"/>
            <a:ext cx="3749400" cy="24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27" name="Google Shape;527;p23"/>
          <p:cNvSpPr txBox="1">
            <a:spLocks noGrp="1"/>
          </p:cNvSpPr>
          <p:nvPr>
            <p:ph type="body" idx="2"/>
          </p:nvPr>
        </p:nvSpPr>
        <p:spPr>
          <a:xfrm>
            <a:off x="4674750" y="1860550"/>
            <a:ext cx="3749400" cy="24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28" name="Google Shape;528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3"/>
          <p:cNvSpPr txBox="1">
            <a:spLocks noGrp="1"/>
          </p:cNvSpPr>
          <p:nvPr>
            <p:ph type="subTitle" idx="3"/>
          </p:nvPr>
        </p:nvSpPr>
        <p:spPr>
          <a:xfrm>
            <a:off x="2217450" y="1243584"/>
            <a:ext cx="4709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30" name="Google Shape;530;p23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531" name="Google Shape;531;p2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23"/>
          <p:cNvGrpSpPr/>
          <p:nvPr/>
        </p:nvGrpSpPr>
        <p:grpSpPr>
          <a:xfrm flipH="1">
            <a:off x="7226591" y="4365559"/>
            <a:ext cx="1097759" cy="548706"/>
            <a:chOff x="131176" y="4137775"/>
            <a:chExt cx="1427700" cy="713625"/>
          </a:xfrm>
        </p:grpSpPr>
        <p:sp>
          <p:nvSpPr>
            <p:cNvPr id="541" name="Google Shape;541;p23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42" name="Google Shape;542;p2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3" name="Google Shape;543;p23"/>
          <p:cNvGrpSpPr/>
          <p:nvPr/>
        </p:nvGrpSpPr>
        <p:grpSpPr>
          <a:xfrm>
            <a:off x="8345950" y="4156323"/>
            <a:ext cx="609600" cy="752027"/>
            <a:chOff x="3184450" y="4137773"/>
            <a:chExt cx="609600" cy="752027"/>
          </a:xfrm>
        </p:grpSpPr>
        <p:sp>
          <p:nvSpPr>
            <p:cNvPr id="544" name="Google Shape;544;p23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45" name="Google Shape;545;p23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0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4"/>
          <p:cNvPicPr preferRelativeResize="0"/>
          <p:nvPr/>
        </p:nvPicPr>
        <p:blipFill rotWithShape="1">
          <a:blip r:embed="rId3"/>
          <a:srcRect l="59110"/>
          <a:stretch>
            <a:fillRect/>
          </a:stretch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4"/>
          <p:cNvSpPr txBox="1">
            <a:spLocks noGrp="1"/>
          </p:cNvSpPr>
          <p:nvPr>
            <p:ph type="subTitle" idx="1"/>
          </p:nvPr>
        </p:nvSpPr>
        <p:spPr>
          <a:xfrm>
            <a:off x="2601600" y="3494178"/>
            <a:ext cx="1792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 panose="00000500000000000000"/>
              <a:buNone/>
              <a:defRPr sz="2000" b="1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9pPr>
          </a:lstStyle>
          <a:p>
            <a:endParaRPr/>
          </a:p>
        </p:txBody>
      </p:sp>
      <p:sp>
        <p:nvSpPr>
          <p:cNvPr id="551" name="Google Shape;551;p24"/>
          <p:cNvSpPr txBox="1">
            <a:spLocks noGrp="1"/>
          </p:cNvSpPr>
          <p:nvPr>
            <p:ph type="subTitle" idx="2"/>
          </p:nvPr>
        </p:nvSpPr>
        <p:spPr>
          <a:xfrm>
            <a:off x="2600400" y="3846013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4"/>
          <p:cNvSpPr txBox="1">
            <a:spLocks noGrp="1"/>
          </p:cNvSpPr>
          <p:nvPr>
            <p:ph type="subTitle" idx="3"/>
          </p:nvPr>
        </p:nvSpPr>
        <p:spPr>
          <a:xfrm>
            <a:off x="4750200" y="3494178"/>
            <a:ext cx="1792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 panose="00000500000000000000"/>
              <a:buNone/>
              <a:defRPr sz="2000" b="1"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 panose="00000500000000000000"/>
              <a:buNone/>
              <a:defRPr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9pPr>
          </a:lstStyle>
          <a:p>
            <a:endParaRPr/>
          </a:p>
        </p:txBody>
      </p:sp>
      <p:sp>
        <p:nvSpPr>
          <p:cNvPr id="553" name="Google Shape;553;p24"/>
          <p:cNvSpPr txBox="1">
            <a:spLocks noGrp="1"/>
          </p:cNvSpPr>
          <p:nvPr>
            <p:ph type="subTitle" idx="4"/>
          </p:nvPr>
        </p:nvSpPr>
        <p:spPr>
          <a:xfrm>
            <a:off x="4749000" y="3846013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4"/>
          <p:cNvSpPr txBox="1">
            <a:spLocks noGrp="1"/>
          </p:cNvSpPr>
          <p:nvPr>
            <p:ph type="subTitle" idx="5"/>
          </p:nvPr>
        </p:nvSpPr>
        <p:spPr>
          <a:xfrm>
            <a:off x="2642550" y="1378060"/>
            <a:ext cx="3858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555" name="Google Shape;555;p24"/>
          <p:cNvGrpSpPr/>
          <p:nvPr/>
        </p:nvGrpSpPr>
        <p:grpSpPr>
          <a:xfrm flipH="1">
            <a:off x="125875" y="3675400"/>
            <a:ext cx="1444500" cy="1223875"/>
            <a:chOff x="1739950" y="3665925"/>
            <a:chExt cx="1444500" cy="1223875"/>
          </a:xfrm>
        </p:grpSpPr>
        <p:sp>
          <p:nvSpPr>
            <p:cNvPr id="556" name="Google Shape;556;p24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7" name="Google Shape;557;p2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1815055" y="3665925"/>
              <a:ext cx="123889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8" name="Google Shape;558;p24"/>
          <p:cNvGrpSpPr/>
          <p:nvPr/>
        </p:nvGrpSpPr>
        <p:grpSpPr>
          <a:xfrm flipH="1">
            <a:off x="7640726" y="4251763"/>
            <a:ext cx="1427700" cy="713625"/>
            <a:chOff x="131176" y="4137775"/>
            <a:chExt cx="1427700" cy="713625"/>
          </a:xfrm>
        </p:grpSpPr>
        <p:sp>
          <p:nvSpPr>
            <p:cNvPr id="559" name="Google Shape;559;p24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60" name="Google Shape;560;p24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789062" y="2798075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4" name="Google Shape;564;p25"/>
          <p:cNvSpPr txBox="1">
            <a:spLocks noGrp="1"/>
          </p:cNvSpPr>
          <p:nvPr>
            <p:ph type="subTitle" idx="1"/>
          </p:nvPr>
        </p:nvSpPr>
        <p:spPr>
          <a:xfrm>
            <a:off x="789060" y="3154680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5"/>
          <p:cNvSpPr txBox="1">
            <a:spLocks noGrp="1"/>
          </p:cNvSpPr>
          <p:nvPr>
            <p:ph type="title" idx="2"/>
          </p:nvPr>
        </p:nvSpPr>
        <p:spPr>
          <a:xfrm>
            <a:off x="3563400" y="2798075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6" name="Google Shape;566;p25"/>
          <p:cNvSpPr txBox="1">
            <a:spLocks noGrp="1"/>
          </p:cNvSpPr>
          <p:nvPr>
            <p:ph type="subTitle" idx="3"/>
          </p:nvPr>
        </p:nvSpPr>
        <p:spPr>
          <a:xfrm>
            <a:off x="3563400" y="3154680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5"/>
          <p:cNvSpPr txBox="1">
            <a:spLocks noGrp="1"/>
          </p:cNvSpPr>
          <p:nvPr>
            <p:ph type="title" idx="4"/>
          </p:nvPr>
        </p:nvSpPr>
        <p:spPr>
          <a:xfrm>
            <a:off x="6334038" y="2798075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8" name="Google Shape;568;p25"/>
          <p:cNvSpPr txBox="1">
            <a:spLocks noGrp="1"/>
          </p:cNvSpPr>
          <p:nvPr>
            <p:ph type="subTitle" idx="5"/>
          </p:nvPr>
        </p:nvSpPr>
        <p:spPr>
          <a:xfrm>
            <a:off x="6334043" y="3154680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0" name="Google Shape;570;p25"/>
          <p:cNvGrpSpPr/>
          <p:nvPr/>
        </p:nvGrpSpPr>
        <p:grpSpPr>
          <a:xfrm>
            <a:off x="368575" y="-3175"/>
            <a:ext cx="689309" cy="1215208"/>
            <a:chOff x="289713" y="-542302"/>
            <a:chExt cx="847025" cy="1493252"/>
          </a:xfrm>
        </p:grpSpPr>
        <p:sp>
          <p:nvSpPr>
            <p:cNvPr id="571" name="Google Shape;571;p2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713219" y="-542302"/>
              <a:ext cx="21321" cy="1021761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5"/>
          <p:cNvGrpSpPr/>
          <p:nvPr/>
        </p:nvGrpSpPr>
        <p:grpSpPr>
          <a:xfrm flipH="1">
            <a:off x="-125" y="3734675"/>
            <a:ext cx="908100" cy="1223875"/>
            <a:chOff x="1739950" y="3665925"/>
            <a:chExt cx="908100" cy="1223875"/>
          </a:xfrm>
        </p:grpSpPr>
        <p:sp>
          <p:nvSpPr>
            <p:cNvPr id="581" name="Google Shape;581;p25"/>
            <p:cNvSpPr/>
            <p:nvPr/>
          </p:nvSpPr>
          <p:spPr>
            <a:xfrm>
              <a:off x="1739950" y="4779400"/>
              <a:ext cx="9081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2" name="Google Shape;582;p25"/>
            <p:cNvPicPr preferRelativeResize="0"/>
            <p:nvPr/>
          </p:nvPicPr>
          <p:blipFill rotWithShape="1">
            <a:blip r:embed="rId3"/>
            <a:srcRect r="32773"/>
            <a:stretch>
              <a:fillRect/>
            </a:stretch>
          </p:blipFill>
          <p:spPr>
            <a:xfrm>
              <a:off x="1815052" y="3665925"/>
              <a:ext cx="832874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3" name="Google Shape;583;p25"/>
          <p:cNvGrpSpPr/>
          <p:nvPr/>
        </p:nvGrpSpPr>
        <p:grpSpPr>
          <a:xfrm>
            <a:off x="8306800" y="2688175"/>
            <a:ext cx="903425" cy="2272575"/>
            <a:chOff x="8136352" y="2627725"/>
            <a:chExt cx="903425" cy="2272575"/>
          </a:xfrm>
        </p:grpSpPr>
        <p:sp>
          <p:nvSpPr>
            <p:cNvPr id="584" name="Google Shape;584;p25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5" name="Google Shape;585;p25"/>
            <p:cNvPicPr preferRelativeResize="0"/>
            <p:nvPr/>
          </p:nvPicPr>
          <p:blipFill rotWithShape="1">
            <a:blip r:embed="rId4"/>
            <a:srcRect r="22756"/>
            <a:stretch>
              <a:fillRect/>
            </a:stretch>
          </p:blipFill>
          <p:spPr>
            <a:xfrm>
              <a:off x="8136352" y="2627725"/>
              <a:ext cx="83720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6" name="Google Shape;586;p25"/>
          <p:cNvGrpSpPr/>
          <p:nvPr/>
        </p:nvGrpSpPr>
        <p:grpSpPr>
          <a:xfrm>
            <a:off x="3960873" y="4347607"/>
            <a:ext cx="1222254" cy="610934"/>
            <a:chOff x="131176" y="4137775"/>
            <a:chExt cx="1427700" cy="713625"/>
          </a:xfrm>
        </p:grpSpPr>
        <p:sp>
          <p:nvSpPr>
            <p:cNvPr id="587" name="Google Shape;587;p25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8" name="Google Shape;588;p25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6"/>
          <p:cNvSpPr txBox="1">
            <a:spLocks noGrp="1"/>
          </p:cNvSpPr>
          <p:nvPr>
            <p:ph type="title"/>
          </p:nvPr>
        </p:nvSpPr>
        <p:spPr>
          <a:xfrm>
            <a:off x="2257897" y="1537700"/>
            <a:ext cx="20859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2" name="Google Shape;592;p26"/>
          <p:cNvSpPr txBox="1">
            <a:spLocks noGrp="1"/>
          </p:cNvSpPr>
          <p:nvPr>
            <p:ph type="subTitle" idx="1"/>
          </p:nvPr>
        </p:nvSpPr>
        <p:spPr>
          <a:xfrm>
            <a:off x="2257897" y="1819419"/>
            <a:ext cx="2082900" cy="66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6"/>
          <p:cNvSpPr txBox="1">
            <a:spLocks noGrp="1"/>
          </p:cNvSpPr>
          <p:nvPr>
            <p:ph type="title" idx="2"/>
          </p:nvPr>
        </p:nvSpPr>
        <p:spPr>
          <a:xfrm>
            <a:off x="5834361" y="1537688"/>
            <a:ext cx="20847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ubTitle" idx="3"/>
          </p:nvPr>
        </p:nvSpPr>
        <p:spPr>
          <a:xfrm>
            <a:off x="5834361" y="1819408"/>
            <a:ext cx="2081700" cy="66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6"/>
          <p:cNvSpPr txBox="1">
            <a:spLocks noGrp="1"/>
          </p:cNvSpPr>
          <p:nvPr>
            <p:ph type="title" idx="4"/>
          </p:nvPr>
        </p:nvSpPr>
        <p:spPr>
          <a:xfrm>
            <a:off x="2257897" y="3289223"/>
            <a:ext cx="20829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6" name="Google Shape;596;p26"/>
          <p:cNvSpPr txBox="1">
            <a:spLocks noGrp="1"/>
          </p:cNvSpPr>
          <p:nvPr>
            <p:ph type="subTitle" idx="5"/>
          </p:nvPr>
        </p:nvSpPr>
        <p:spPr>
          <a:xfrm>
            <a:off x="2257897" y="3570954"/>
            <a:ext cx="2082900" cy="66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6"/>
          <p:cNvSpPr txBox="1">
            <a:spLocks noGrp="1"/>
          </p:cNvSpPr>
          <p:nvPr>
            <p:ph type="title" idx="6"/>
          </p:nvPr>
        </p:nvSpPr>
        <p:spPr>
          <a:xfrm>
            <a:off x="5834361" y="3289221"/>
            <a:ext cx="20817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8" name="Google Shape;598;p26"/>
          <p:cNvSpPr txBox="1">
            <a:spLocks noGrp="1"/>
          </p:cNvSpPr>
          <p:nvPr>
            <p:ph type="subTitle" idx="7"/>
          </p:nvPr>
        </p:nvSpPr>
        <p:spPr>
          <a:xfrm>
            <a:off x="5834361" y="3570954"/>
            <a:ext cx="2081700" cy="665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00" name="Google Shape;600;p26"/>
          <p:cNvGrpSpPr/>
          <p:nvPr/>
        </p:nvGrpSpPr>
        <p:grpSpPr>
          <a:xfrm>
            <a:off x="8224200" y="0"/>
            <a:ext cx="689309" cy="773883"/>
            <a:chOff x="289713" y="0"/>
            <a:chExt cx="847025" cy="950950"/>
          </a:xfrm>
        </p:grpSpPr>
        <p:sp>
          <p:nvSpPr>
            <p:cNvPr id="601" name="Google Shape;601;p2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6"/>
          <p:cNvGrpSpPr/>
          <p:nvPr/>
        </p:nvGrpSpPr>
        <p:grpSpPr>
          <a:xfrm>
            <a:off x="179825" y="4271498"/>
            <a:ext cx="609600" cy="752027"/>
            <a:chOff x="3184450" y="4137773"/>
            <a:chExt cx="609600" cy="752027"/>
          </a:xfrm>
        </p:grpSpPr>
        <p:sp>
          <p:nvSpPr>
            <p:cNvPr id="611" name="Google Shape;611;p26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2" name="Google Shape;612;p2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3" name="Google Shape;613;p26"/>
          <p:cNvGrpSpPr/>
          <p:nvPr/>
        </p:nvGrpSpPr>
        <p:grpSpPr>
          <a:xfrm flipH="1">
            <a:off x="7674976" y="4309900"/>
            <a:ext cx="1427700" cy="713625"/>
            <a:chOff x="131176" y="4137775"/>
            <a:chExt cx="1427700" cy="713625"/>
          </a:xfrm>
        </p:grpSpPr>
        <p:sp>
          <p:nvSpPr>
            <p:cNvPr id="614" name="Google Shape;614;p26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5" name="Google Shape;615;p26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6" name="Google Shape;616;p26"/>
          <p:cNvPicPr preferRelativeResize="0"/>
          <p:nvPr/>
        </p:nvPicPr>
        <p:blipFill rotWithShape="1">
          <a:blip r:embed="rId5"/>
          <a:srcRect l="59110"/>
          <a:stretch>
            <a:fillRect/>
          </a:stretch>
        </p:blipFill>
        <p:spPr>
          <a:xfrm flipH="1">
            <a:off x="8777575" y="9719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7"/>
          <p:cNvSpPr txBox="1">
            <a:spLocks noGrp="1"/>
          </p:cNvSpPr>
          <p:nvPr>
            <p:ph type="title"/>
          </p:nvPr>
        </p:nvSpPr>
        <p:spPr>
          <a:xfrm>
            <a:off x="716075" y="1993427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0" name="Google Shape;620;p27"/>
          <p:cNvSpPr txBox="1">
            <a:spLocks noGrp="1"/>
          </p:cNvSpPr>
          <p:nvPr>
            <p:ph type="subTitle" idx="1"/>
          </p:nvPr>
        </p:nvSpPr>
        <p:spPr>
          <a:xfrm>
            <a:off x="715775" y="2351348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7"/>
          <p:cNvSpPr txBox="1">
            <a:spLocks noGrp="1"/>
          </p:cNvSpPr>
          <p:nvPr>
            <p:ph type="title" idx="2"/>
          </p:nvPr>
        </p:nvSpPr>
        <p:spPr>
          <a:xfrm>
            <a:off x="3497550" y="1993427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subTitle" idx="3"/>
          </p:nvPr>
        </p:nvSpPr>
        <p:spPr>
          <a:xfrm>
            <a:off x="3497250" y="2351348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title" idx="4"/>
          </p:nvPr>
        </p:nvSpPr>
        <p:spPr>
          <a:xfrm>
            <a:off x="716075" y="373269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subTitle" idx="5"/>
          </p:nvPr>
        </p:nvSpPr>
        <p:spPr>
          <a:xfrm>
            <a:off x="715775" y="4090624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7"/>
          <p:cNvSpPr txBox="1">
            <a:spLocks noGrp="1"/>
          </p:cNvSpPr>
          <p:nvPr>
            <p:ph type="title" idx="6"/>
          </p:nvPr>
        </p:nvSpPr>
        <p:spPr>
          <a:xfrm>
            <a:off x="3497550" y="373269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6" name="Google Shape;626;p27"/>
          <p:cNvSpPr txBox="1">
            <a:spLocks noGrp="1"/>
          </p:cNvSpPr>
          <p:nvPr>
            <p:ph type="subTitle" idx="7"/>
          </p:nvPr>
        </p:nvSpPr>
        <p:spPr>
          <a:xfrm>
            <a:off x="3497250" y="4090624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7"/>
          <p:cNvSpPr txBox="1">
            <a:spLocks noGrp="1"/>
          </p:cNvSpPr>
          <p:nvPr>
            <p:ph type="title" idx="8"/>
          </p:nvPr>
        </p:nvSpPr>
        <p:spPr>
          <a:xfrm>
            <a:off x="6280438" y="1993427"/>
            <a:ext cx="21468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8" name="Google Shape;628;p27"/>
          <p:cNvSpPr txBox="1">
            <a:spLocks noGrp="1"/>
          </p:cNvSpPr>
          <p:nvPr>
            <p:ph type="subTitle" idx="9"/>
          </p:nvPr>
        </p:nvSpPr>
        <p:spPr>
          <a:xfrm>
            <a:off x="6279088" y="2351348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7"/>
          <p:cNvSpPr txBox="1">
            <a:spLocks noGrp="1"/>
          </p:cNvSpPr>
          <p:nvPr>
            <p:ph type="title" idx="13"/>
          </p:nvPr>
        </p:nvSpPr>
        <p:spPr>
          <a:xfrm>
            <a:off x="6279388" y="3732698"/>
            <a:ext cx="2148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0" name="Google Shape;630;p27"/>
          <p:cNvSpPr txBox="1">
            <a:spLocks noGrp="1"/>
          </p:cNvSpPr>
          <p:nvPr>
            <p:ph type="subTitle" idx="14"/>
          </p:nvPr>
        </p:nvSpPr>
        <p:spPr>
          <a:xfrm>
            <a:off x="6279088" y="4090624"/>
            <a:ext cx="214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2" name="Google Shape;632;p27"/>
          <p:cNvGrpSpPr/>
          <p:nvPr/>
        </p:nvGrpSpPr>
        <p:grpSpPr>
          <a:xfrm>
            <a:off x="368575" y="0"/>
            <a:ext cx="689309" cy="1231083"/>
            <a:chOff x="289713" y="-561809"/>
            <a:chExt cx="847025" cy="1512759"/>
          </a:xfrm>
        </p:grpSpPr>
        <p:sp>
          <p:nvSpPr>
            <p:cNvPr id="633" name="Google Shape;633;p2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713219" y="-561809"/>
              <a:ext cx="21321" cy="1041276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7"/>
          <p:cNvGrpSpPr/>
          <p:nvPr/>
        </p:nvGrpSpPr>
        <p:grpSpPr>
          <a:xfrm>
            <a:off x="-218625" y="2693950"/>
            <a:ext cx="903425" cy="2272575"/>
            <a:chOff x="8316777" y="2627725"/>
            <a:chExt cx="903425" cy="2272575"/>
          </a:xfrm>
        </p:grpSpPr>
        <p:sp>
          <p:nvSpPr>
            <p:cNvPr id="643" name="Google Shape;643;p27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44" name="Google Shape;644;p27"/>
            <p:cNvPicPr preferRelativeResize="0"/>
            <p:nvPr/>
          </p:nvPicPr>
          <p:blipFill rotWithShape="1">
            <a:blip r:embed="rId3"/>
            <a:srcRect l="36816"/>
            <a:stretch>
              <a:fillRect/>
            </a:stretch>
          </p:blipFill>
          <p:spPr>
            <a:xfrm>
              <a:off x="8535403" y="2627725"/>
              <a:ext cx="68480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5" name="Google Shape;645;p27"/>
          <p:cNvGrpSpPr/>
          <p:nvPr/>
        </p:nvGrpSpPr>
        <p:grpSpPr>
          <a:xfrm>
            <a:off x="8424000" y="3695700"/>
            <a:ext cx="1444500" cy="1223875"/>
            <a:chOff x="1739950" y="3665925"/>
            <a:chExt cx="1444500" cy="1223875"/>
          </a:xfrm>
        </p:grpSpPr>
        <p:sp>
          <p:nvSpPr>
            <p:cNvPr id="646" name="Google Shape;646;p27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47" name="Google Shape;647;p27"/>
            <p:cNvPicPr preferRelativeResize="0"/>
            <p:nvPr/>
          </p:nvPicPr>
          <p:blipFill rotWithShape="1">
            <a:blip r:embed="rId4"/>
            <a:srcRect r="47946"/>
            <a:stretch>
              <a:fillRect/>
            </a:stretch>
          </p:blipFill>
          <p:spPr>
            <a:xfrm>
              <a:off x="1815052" y="3665925"/>
              <a:ext cx="644901" cy="1185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8"/>
          <p:cNvSpPr txBox="1">
            <a:spLocks noGrp="1"/>
          </p:cNvSpPr>
          <p:nvPr>
            <p:ph type="title" hasCustomPrompt="1"/>
          </p:nvPr>
        </p:nvSpPr>
        <p:spPr>
          <a:xfrm>
            <a:off x="715060" y="1007459"/>
            <a:ext cx="33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1" name="Google Shape;651;p28"/>
          <p:cNvSpPr txBox="1">
            <a:spLocks noGrp="1"/>
          </p:cNvSpPr>
          <p:nvPr>
            <p:ph type="subTitle" idx="1"/>
          </p:nvPr>
        </p:nvSpPr>
        <p:spPr>
          <a:xfrm>
            <a:off x="810610" y="1953755"/>
            <a:ext cx="3149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652" name="Google Shape;652;p28"/>
          <p:cNvSpPr txBox="1">
            <a:spLocks noGrp="1"/>
          </p:cNvSpPr>
          <p:nvPr>
            <p:ph type="title" idx="2" hasCustomPrompt="1"/>
          </p:nvPr>
        </p:nvSpPr>
        <p:spPr>
          <a:xfrm>
            <a:off x="5091440" y="1007471"/>
            <a:ext cx="3337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3" name="Google Shape;653;p28"/>
          <p:cNvSpPr txBox="1">
            <a:spLocks noGrp="1"/>
          </p:cNvSpPr>
          <p:nvPr>
            <p:ph type="subTitle" idx="3"/>
          </p:nvPr>
        </p:nvSpPr>
        <p:spPr>
          <a:xfrm>
            <a:off x="5187440" y="1951432"/>
            <a:ext cx="314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654" name="Google Shape;654;p28"/>
          <p:cNvSpPr txBox="1">
            <a:spLocks noGrp="1"/>
          </p:cNvSpPr>
          <p:nvPr>
            <p:ph type="title" idx="4" hasCustomPrompt="1"/>
          </p:nvPr>
        </p:nvSpPr>
        <p:spPr>
          <a:xfrm>
            <a:off x="2465368" y="2973780"/>
            <a:ext cx="4209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5" name="Google Shape;655;p28"/>
          <p:cNvSpPr txBox="1">
            <a:spLocks noGrp="1"/>
          </p:cNvSpPr>
          <p:nvPr>
            <p:ph type="subTitle" idx="5"/>
          </p:nvPr>
        </p:nvSpPr>
        <p:spPr>
          <a:xfrm>
            <a:off x="2465368" y="3918170"/>
            <a:ext cx="420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grpSp>
        <p:nvGrpSpPr>
          <p:cNvPr id="656" name="Google Shape;656;p28"/>
          <p:cNvGrpSpPr/>
          <p:nvPr/>
        </p:nvGrpSpPr>
        <p:grpSpPr>
          <a:xfrm>
            <a:off x="4225513" y="-9525"/>
            <a:ext cx="689309" cy="773883"/>
            <a:chOff x="289713" y="0"/>
            <a:chExt cx="847025" cy="950950"/>
          </a:xfrm>
        </p:grpSpPr>
        <p:sp>
          <p:nvSpPr>
            <p:cNvPr id="657" name="Google Shape;657;p2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9"/>
          <p:cNvSpPr txBox="1">
            <a:spLocks noGrp="1"/>
          </p:cNvSpPr>
          <p:nvPr>
            <p:ph type="title"/>
          </p:nvPr>
        </p:nvSpPr>
        <p:spPr>
          <a:xfrm>
            <a:off x="713261" y="283922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9" name="Google Shape;669;p29"/>
          <p:cNvSpPr txBox="1">
            <a:spLocks noGrp="1"/>
          </p:cNvSpPr>
          <p:nvPr>
            <p:ph type="subTitle" idx="1"/>
          </p:nvPr>
        </p:nvSpPr>
        <p:spPr>
          <a:xfrm>
            <a:off x="713261" y="3195620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9"/>
          <p:cNvSpPr txBox="1">
            <a:spLocks noGrp="1"/>
          </p:cNvSpPr>
          <p:nvPr>
            <p:ph type="title" idx="2"/>
          </p:nvPr>
        </p:nvSpPr>
        <p:spPr>
          <a:xfrm>
            <a:off x="3418731" y="283922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1" name="Google Shape;671;p29"/>
          <p:cNvSpPr txBox="1">
            <a:spLocks noGrp="1"/>
          </p:cNvSpPr>
          <p:nvPr>
            <p:ph type="subTitle" idx="3"/>
          </p:nvPr>
        </p:nvSpPr>
        <p:spPr>
          <a:xfrm>
            <a:off x="3418731" y="3195620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9"/>
          <p:cNvSpPr txBox="1">
            <a:spLocks noGrp="1"/>
          </p:cNvSpPr>
          <p:nvPr>
            <p:ph type="title" idx="4"/>
          </p:nvPr>
        </p:nvSpPr>
        <p:spPr>
          <a:xfrm>
            <a:off x="6125239" y="283922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3" name="Google Shape;673;p29"/>
          <p:cNvSpPr txBox="1">
            <a:spLocks noGrp="1"/>
          </p:cNvSpPr>
          <p:nvPr>
            <p:ph type="subTitle" idx="5"/>
          </p:nvPr>
        </p:nvSpPr>
        <p:spPr>
          <a:xfrm>
            <a:off x="6125239" y="3195620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29"/>
          <p:cNvSpPr txBox="1">
            <a:spLocks noGrp="1"/>
          </p:cNvSpPr>
          <p:nvPr>
            <p:ph type="title" idx="6" hasCustomPrompt="1"/>
          </p:nvPr>
        </p:nvSpPr>
        <p:spPr>
          <a:xfrm>
            <a:off x="1404611" y="2012126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7" hasCustomPrompt="1"/>
          </p:nvPr>
        </p:nvSpPr>
        <p:spPr>
          <a:xfrm>
            <a:off x="4110600" y="2012126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6" name="Google Shape;676;p29"/>
          <p:cNvSpPr txBox="1">
            <a:spLocks noGrp="1"/>
          </p:cNvSpPr>
          <p:nvPr>
            <p:ph type="title" idx="8" hasCustomPrompt="1"/>
          </p:nvPr>
        </p:nvSpPr>
        <p:spPr>
          <a:xfrm>
            <a:off x="6816589" y="2012126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29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78" name="Google Shape;678;p29"/>
          <p:cNvGrpSpPr/>
          <p:nvPr/>
        </p:nvGrpSpPr>
        <p:grpSpPr>
          <a:xfrm>
            <a:off x="8087358" y="1"/>
            <a:ext cx="689309" cy="1307282"/>
            <a:chOff x="289713" y="-655442"/>
            <a:chExt cx="847025" cy="1606392"/>
          </a:xfrm>
        </p:grpSpPr>
        <p:sp>
          <p:nvSpPr>
            <p:cNvPr id="679" name="Google Shape;679;p2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713219" y="-655442"/>
              <a:ext cx="21321" cy="113496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29"/>
          <p:cNvGrpSpPr/>
          <p:nvPr/>
        </p:nvGrpSpPr>
        <p:grpSpPr>
          <a:xfrm>
            <a:off x="367333" y="1"/>
            <a:ext cx="689309" cy="1307282"/>
            <a:chOff x="289713" y="-655442"/>
            <a:chExt cx="847025" cy="1606392"/>
          </a:xfrm>
        </p:grpSpPr>
        <p:sp>
          <p:nvSpPr>
            <p:cNvPr id="689" name="Google Shape;689;p2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713219" y="-655442"/>
              <a:ext cx="21321" cy="113496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9"/>
          <p:cNvGrpSpPr/>
          <p:nvPr/>
        </p:nvGrpSpPr>
        <p:grpSpPr>
          <a:xfrm>
            <a:off x="86851" y="4353675"/>
            <a:ext cx="1427700" cy="713625"/>
            <a:chOff x="131176" y="4137775"/>
            <a:chExt cx="1427700" cy="713625"/>
          </a:xfrm>
        </p:grpSpPr>
        <p:sp>
          <p:nvSpPr>
            <p:cNvPr id="699" name="Google Shape;699;p29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00" name="Google Shape;700;p2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1" name="Google Shape;701;p29"/>
          <p:cNvGrpSpPr/>
          <p:nvPr/>
        </p:nvGrpSpPr>
        <p:grpSpPr>
          <a:xfrm>
            <a:off x="8430775" y="4299198"/>
            <a:ext cx="609600" cy="752027"/>
            <a:chOff x="3184450" y="4137773"/>
            <a:chExt cx="609600" cy="752027"/>
          </a:xfrm>
        </p:grpSpPr>
        <p:sp>
          <p:nvSpPr>
            <p:cNvPr id="702" name="Google Shape;702;p29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03" name="Google Shape;703;p29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4" name="Google Shape;704;p29"/>
          <p:cNvPicPr preferRelativeResize="0"/>
          <p:nvPr/>
        </p:nvPicPr>
        <p:blipFill rotWithShape="1">
          <a:blip r:embed="rId5"/>
          <a:srcRect l="59110"/>
          <a:stretch>
            <a:fillRect/>
          </a:stretch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0"/>
          <p:cNvSpPr txBox="1">
            <a:spLocks noGrp="1"/>
          </p:cNvSpPr>
          <p:nvPr>
            <p:ph type="title"/>
          </p:nvPr>
        </p:nvSpPr>
        <p:spPr>
          <a:xfrm>
            <a:off x="1662600" y="111548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0"/>
          <p:cNvSpPr txBox="1">
            <a:spLocks noGrp="1"/>
          </p:cNvSpPr>
          <p:nvPr>
            <p:ph type="subTitle" idx="1"/>
          </p:nvPr>
        </p:nvSpPr>
        <p:spPr>
          <a:xfrm>
            <a:off x="1662600" y="1974750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709" name="Google Shape;709;p30"/>
          <p:cNvGrpSpPr/>
          <p:nvPr/>
        </p:nvGrpSpPr>
        <p:grpSpPr>
          <a:xfrm>
            <a:off x="3256100" y="0"/>
            <a:ext cx="689309" cy="773883"/>
            <a:chOff x="289713" y="0"/>
            <a:chExt cx="847025" cy="950950"/>
          </a:xfrm>
        </p:grpSpPr>
        <p:sp>
          <p:nvSpPr>
            <p:cNvPr id="710" name="Google Shape;710;p30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0"/>
          <p:cNvGrpSpPr/>
          <p:nvPr/>
        </p:nvGrpSpPr>
        <p:grpSpPr>
          <a:xfrm>
            <a:off x="2379800" y="0"/>
            <a:ext cx="689309" cy="773883"/>
            <a:chOff x="289713" y="0"/>
            <a:chExt cx="847025" cy="950950"/>
          </a:xfrm>
        </p:grpSpPr>
        <p:sp>
          <p:nvSpPr>
            <p:cNvPr id="720" name="Google Shape;720;p30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9" name="Google Shape;729;p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8244175" y="819550"/>
            <a:ext cx="9023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0" name="Google Shape;730;p30"/>
          <p:cNvGrpSpPr/>
          <p:nvPr/>
        </p:nvGrpSpPr>
        <p:grpSpPr>
          <a:xfrm flipH="1">
            <a:off x="5532184" y="2910626"/>
            <a:ext cx="2480254" cy="1744943"/>
            <a:chOff x="-2293059" y="5143500"/>
            <a:chExt cx="2265900" cy="1594138"/>
          </a:xfrm>
        </p:grpSpPr>
        <p:sp>
          <p:nvSpPr>
            <p:cNvPr id="731" name="Google Shape;731;p30"/>
            <p:cNvSpPr/>
            <p:nvPr/>
          </p:nvSpPr>
          <p:spPr>
            <a:xfrm>
              <a:off x="-2293059" y="6627238"/>
              <a:ext cx="22659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32" name="Google Shape;732;p30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-2255831" y="5143500"/>
              <a:ext cx="2191425" cy="1533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3" name="Google Shape;733;p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234826" y="886875"/>
            <a:ext cx="2582400" cy="1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4" name="Google Shape;734;p30"/>
          <p:cNvGrpSpPr/>
          <p:nvPr/>
        </p:nvGrpSpPr>
        <p:grpSpPr>
          <a:xfrm>
            <a:off x="7741020" y="1898041"/>
            <a:ext cx="1326199" cy="2780723"/>
            <a:chOff x="8136352" y="2627725"/>
            <a:chExt cx="1083850" cy="2272575"/>
          </a:xfrm>
        </p:grpSpPr>
        <p:sp>
          <p:nvSpPr>
            <p:cNvPr id="735" name="Google Shape;735;p30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36" name="Google Shape;736;p30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7" name="Google Shape;737;p30"/>
          <p:cNvGrpSpPr/>
          <p:nvPr/>
        </p:nvGrpSpPr>
        <p:grpSpPr>
          <a:xfrm>
            <a:off x="7741006" y="4067181"/>
            <a:ext cx="481096" cy="593500"/>
            <a:chOff x="3184450" y="4137773"/>
            <a:chExt cx="609600" cy="752027"/>
          </a:xfrm>
        </p:grpSpPr>
        <p:sp>
          <p:nvSpPr>
            <p:cNvPr id="738" name="Google Shape;738;p30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39" name="Google Shape;739;p30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0" name="Google Shape;740;p30"/>
          <p:cNvSpPr txBox="1"/>
          <p:nvPr/>
        </p:nvSpPr>
        <p:spPr>
          <a:xfrm>
            <a:off x="1662600" y="3162075"/>
            <a:ext cx="3339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8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9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10"/>
              </a:rPr>
              <a:t>Freepik</a:t>
            </a:r>
            <a:endParaRPr sz="12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741" name="Google Shape;741;p30"/>
          <p:cNvGrpSpPr/>
          <p:nvPr/>
        </p:nvGrpSpPr>
        <p:grpSpPr>
          <a:xfrm>
            <a:off x="195140" y="244671"/>
            <a:ext cx="1591871" cy="525727"/>
            <a:chOff x="583503" y="585996"/>
            <a:chExt cx="1591871" cy="525727"/>
          </a:xfrm>
        </p:grpSpPr>
        <p:sp>
          <p:nvSpPr>
            <p:cNvPr id="742" name="Google Shape;742;p30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94150"/>
            <a:ext cx="7704000" cy="31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/>
          <a:srcRect r="63868"/>
          <a:stretch>
            <a:fillRect/>
          </a:stretch>
        </p:blipFill>
        <p:spPr>
          <a:xfrm>
            <a:off x="8516950" y="688975"/>
            <a:ext cx="627050" cy="1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4"/>
          <a:srcRect l="33669"/>
          <a:stretch>
            <a:fillRect/>
          </a:stretch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4"/>
          <p:cNvGrpSpPr/>
          <p:nvPr/>
        </p:nvGrpSpPr>
        <p:grpSpPr>
          <a:xfrm>
            <a:off x="508950" y="0"/>
            <a:ext cx="689309" cy="773883"/>
            <a:chOff x="289713" y="0"/>
            <a:chExt cx="847025" cy="950950"/>
          </a:xfrm>
        </p:grpSpPr>
        <p:sp>
          <p:nvSpPr>
            <p:cNvPr id="39" name="Google Shape;39;p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17050" y="4148273"/>
            <a:ext cx="609600" cy="752027"/>
            <a:chOff x="3184450" y="4137773"/>
            <a:chExt cx="609600" cy="752027"/>
          </a:xfrm>
        </p:grpSpPr>
        <p:sp>
          <p:nvSpPr>
            <p:cNvPr id="49" name="Google Shape;49;p4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" name="Google Shape;50;p4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Google Shape;51;p4"/>
          <p:cNvGrpSpPr/>
          <p:nvPr/>
        </p:nvGrpSpPr>
        <p:grpSpPr>
          <a:xfrm>
            <a:off x="8310223" y="1818599"/>
            <a:ext cx="1225138" cy="3081839"/>
            <a:chOff x="8136350" y="2627725"/>
            <a:chExt cx="903427" cy="2272575"/>
          </a:xfrm>
        </p:grpSpPr>
        <p:sp>
          <p:nvSpPr>
            <p:cNvPr id="52" name="Google Shape;52;p4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Google Shape;53;p4"/>
            <p:cNvPicPr preferRelativeResize="0"/>
            <p:nvPr/>
          </p:nvPicPr>
          <p:blipFill rotWithShape="1">
            <a:blip r:embed="rId6"/>
            <a:srcRect r="42179"/>
            <a:stretch>
              <a:fillRect/>
            </a:stretch>
          </p:blipFill>
          <p:spPr>
            <a:xfrm>
              <a:off x="8136350" y="2627725"/>
              <a:ext cx="6266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0" name="Google Shape;770;p31"/>
          <p:cNvGrpSpPr/>
          <p:nvPr/>
        </p:nvGrpSpPr>
        <p:grpSpPr>
          <a:xfrm>
            <a:off x="131176" y="4137775"/>
            <a:ext cx="1427700" cy="713625"/>
            <a:chOff x="131176" y="4137775"/>
            <a:chExt cx="1427700" cy="713625"/>
          </a:xfrm>
        </p:grpSpPr>
        <p:sp>
          <p:nvSpPr>
            <p:cNvPr id="771" name="Google Shape;771;p31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72" name="Google Shape;772;p3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3" name="Google Shape;773;p31"/>
          <p:cNvGrpSpPr/>
          <p:nvPr/>
        </p:nvGrpSpPr>
        <p:grpSpPr>
          <a:xfrm>
            <a:off x="131176" y="4137775"/>
            <a:ext cx="1427700" cy="713625"/>
            <a:chOff x="131176" y="4137775"/>
            <a:chExt cx="1427700" cy="713625"/>
          </a:xfrm>
        </p:grpSpPr>
        <p:sp>
          <p:nvSpPr>
            <p:cNvPr id="774" name="Google Shape;774;p31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75" name="Google Shape;775;p3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6" name="Google Shape;776;p31"/>
          <p:cNvPicPr preferRelativeResize="0"/>
          <p:nvPr/>
        </p:nvPicPr>
        <p:blipFill rotWithShape="1">
          <a:blip r:embed="rId4"/>
          <a:srcRect l="59110"/>
          <a:stretch>
            <a:fillRect/>
          </a:stretch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31"/>
          <p:cNvPicPr preferRelativeResize="0"/>
          <p:nvPr/>
        </p:nvPicPr>
        <p:blipFill rotWithShape="1">
          <a:blip r:embed="rId5"/>
          <a:srcRect l="43368"/>
          <a:stretch>
            <a:fillRect/>
          </a:stretch>
        </p:blipFill>
        <p:spPr>
          <a:xfrm>
            <a:off x="-28245" y="590625"/>
            <a:ext cx="1427700" cy="19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494400" y="3626175"/>
            <a:ext cx="1661675" cy="1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32"/>
          <p:cNvPicPr preferRelativeResize="0"/>
          <p:nvPr/>
        </p:nvPicPr>
        <p:blipFill rotWithShape="1">
          <a:blip r:embed="rId3"/>
          <a:srcRect l="33669"/>
          <a:stretch>
            <a:fillRect/>
          </a:stretch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-19050" y="3621475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3" name="Google Shape;783;p32"/>
          <p:cNvGrpSpPr/>
          <p:nvPr/>
        </p:nvGrpSpPr>
        <p:grpSpPr>
          <a:xfrm flipH="1">
            <a:off x="6022345" y="2807737"/>
            <a:ext cx="2897633" cy="2038583"/>
            <a:chOff x="-2293059" y="5143500"/>
            <a:chExt cx="2265900" cy="1594138"/>
          </a:xfrm>
        </p:grpSpPr>
        <p:sp>
          <p:nvSpPr>
            <p:cNvPr id="784" name="Google Shape;784;p32"/>
            <p:cNvSpPr/>
            <p:nvPr/>
          </p:nvSpPr>
          <p:spPr>
            <a:xfrm>
              <a:off x="-2293059" y="6627238"/>
              <a:ext cx="22659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5" name="Google Shape;785;p32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-2255831" y="5143500"/>
              <a:ext cx="2191425" cy="1533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6" name="Google Shape;786;p32"/>
          <p:cNvGrpSpPr/>
          <p:nvPr/>
        </p:nvGrpSpPr>
        <p:grpSpPr>
          <a:xfrm>
            <a:off x="5637125" y="4185923"/>
            <a:ext cx="609600" cy="752027"/>
            <a:chOff x="3184450" y="4137773"/>
            <a:chExt cx="609600" cy="752027"/>
          </a:xfrm>
        </p:grpSpPr>
        <p:sp>
          <p:nvSpPr>
            <p:cNvPr id="787" name="Google Shape;787;p32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8" name="Google Shape;788;p32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9" name="Google Shape;789;p32"/>
          <p:cNvPicPr preferRelativeResize="0"/>
          <p:nvPr/>
        </p:nvPicPr>
        <p:blipFill rotWithShape="1">
          <a:blip r:embed="rId7"/>
          <a:srcRect r="29062"/>
          <a:stretch>
            <a:fillRect/>
          </a:stretch>
        </p:blipFill>
        <p:spPr>
          <a:xfrm>
            <a:off x="7355672" y="352500"/>
            <a:ext cx="1788325" cy="19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4062" y="3375800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2"/>
          </p:nvPr>
        </p:nvSpPr>
        <p:spPr>
          <a:xfrm>
            <a:off x="5168637" y="3373458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8638" y="3739825"/>
            <a:ext cx="224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3"/>
          </p:nvPr>
        </p:nvSpPr>
        <p:spPr>
          <a:xfrm>
            <a:off x="1734150" y="3744700"/>
            <a:ext cx="224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62" name="Google Shape;62;p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oogle Shape;71;p5"/>
          <p:cNvPicPr preferRelativeResize="0"/>
          <p:nvPr/>
        </p:nvPicPr>
        <p:blipFill rotWithShape="1">
          <a:blip r:embed="rId3"/>
          <a:srcRect l="59110"/>
          <a:stretch>
            <a:fillRect/>
          </a:stretch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5"/>
          <p:cNvGrpSpPr/>
          <p:nvPr/>
        </p:nvGrpSpPr>
        <p:grpSpPr>
          <a:xfrm>
            <a:off x="-780247" y="1997025"/>
            <a:ext cx="2265900" cy="2887175"/>
            <a:chOff x="5065128" y="1632125"/>
            <a:chExt cx="2265900" cy="2887175"/>
          </a:xfrm>
        </p:grpSpPr>
        <p:sp>
          <p:nvSpPr>
            <p:cNvPr id="73" name="Google Shape;73;p5"/>
            <p:cNvSpPr/>
            <p:nvPr/>
          </p:nvSpPr>
          <p:spPr>
            <a:xfrm>
              <a:off x="5065128" y="4408900"/>
              <a:ext cx="22659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4" name="Google Shape;74;p5"/>
            <p:cNvPicPr preferRelativeResize="0"/>
            <p:nvPr/>
          </p:nvPicPr>
          <p:blipFill rotWithShape="1">
            <a:blip r:embed="rId4"/>
            <a:srcRect l="29913"/>
            <a:stretch>
              <a:fillRect/>
            </a:stretch>
          </p:blipFill>
          <p:spPr>
            <a:xfrm>
              <a:off x="5845375" y="1632125"/>
              <a:ext cx="1384325" cy="285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6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79" name="Google Shape;79;p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6"/>
          <p:cNvGrpSpPr/>
          <p:nvPr/>
        </p:nvGrpSpPr>
        <p:grpSpPr>
          <a:xfrm>
            <a:off x="8217273" y="2280700"/>
            <a:ext cx="1105427" cy="2780714"/>
            <a:chOff x="8136355" y="2627733"/>
            <a:chExt cx="903422" cy="2272567"/>
          </a:xfrm>
        </p:grpSpPr>
        <p:sp>
          <p:nvSpPr>
            <p:cNvPr id="89" name="Google Shape;89;p6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0" name="Google Shape;90;p6"/>
            <p:cNvPicPr preferRelativeResize="0"/>
            <p:nvPr/>
          </p:nvPicPr>
          <p:blipFill rotWithShape="1">
            <a:blip r:embed="rId3"/>
            <a:srcRect r="30123"/>
            <a:stretch>
              <a:fillRect/>
            </a:stretch>
          </p:blipFill>
          <p:spPr>
            <a:xfrm>
              <a:off x="8136355" y="2627733"/>
              <a:ext cx="757376" cy="22193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6"/>
          <p:cNvGrpSpPr/>
          <p:nvPr/>
        </p:nvGrpSpPr>
        <p:grpSpPr>
          <a:xfrm>
            <a:off x="103625" y="4232560"/>
            <a:ext cx="609600" cy="752027"/>
            <a:chOff x="3184450" y="4137773"/>
            <a:chExt cx="609600" cy="752027"/>
          </a:xfrm>
        </p:grpSpPr>
        <p:sp>
          <p:nvSpPr>
            <p:cNvPr id="92" name="Google Shape;92;p6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3" name="Google Shape;93;p6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" name="Google Shape;94;p6"/>
          <p:cNvPicPr preferRelativeResize="0"/>
          <p:nvPr/>
        </p:nvPicPr>
        <p:blipFill rotWithShape="1">
          <a:blip r:embed="rId5"/>
          <a:srcRect l="33669"/>
          <a:stretch>
            <a:fillRect/>
          </a:stretch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383375" y="1847100"/>
            <a:ext cx="4377300" cy="20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/>
          <a:srcRect l="85253"/>
          <a:stretch>
            <a:fillRect/>
          </a:stretch>
        </p:blipFill>
        <p:spPr>
          <a:xfrm flipH="1">
            <a:off x="8318074" y="940725"/>
            <a:ext cx="825925" cy="326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4"/>
          <a:srcRect l="69569"/>
          <a:stretch>
            <a:fillRect/>
          </a:stretch>
        </p:blipFill>
        <p:spPr>
          <a:xfrm>
            <a:off x="2" y="574400"/>
            <a:ext cx="1178376" cy="2157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7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102" name="Google Shape;102;p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7"/>
          <p:cNvGrpSpPr/>
          <p:nvPr/>
        </p:nvGrpSpPr>
        <p:grpSpPr>
          <a:xfrm flipH="1">
            <a:off x="-161425" y="3771900"/>
            <a:ext cx="1444500" cy="1223875"/>
            <a:chOff x="1739950" y="3665925"/>
            <a:chExt cx="1444500" cy="1223875"/>
          </a:xfrm>
        </p:grpSpPr>
        <p:sp>
          <p:nvSpPr>
            <p:cNvPr id="112" name="Google Shape;112;p7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" name="Google Shape;113;p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1815055" y="3665925"/>
              <a:ext cx="123889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7"/>
          <p:cNvGrpSpPr/>
          <p:nvPr/>
        </p:nvGrpSpPr>
        <p:grpSpPr>
          <a:xfrm flipH="1">
            <a:off x="7570201" y="4327950"/>
            <a:ext cx="1427700" cy="713625"/>
            <a:chOff x="131176" y="4137775"/>
            <a:chExt cx="1427700" cy="713625"/>
          </a:xfrm>
        </p:grpSpPr>
        <p:sp>
          <p:nvSpPr>
            <p:cNvPr id="115" name="Google Shape;115;p7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Google Shape;116;p7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Google Shape;117;p7"/>
          <p:cNvGrpSpPr/>
          <p:nvPr/>
        </p:nvGrpSpPr>
        <p:grpSpPr>
          <a:xfrm>
            <a:off x="1077475" y="4232560"/>
            <a:ext cx="609600" cy="752027"/>
            <a:chOff x="3184450" y="4137773"/>
            <a:chExt cx="609600" cy="752027"/>
          </a:xfrm>
        </p:grpSpPr>
        <p:sp>
          <p:nvSpPr>
            <p:cNvPr id="118" name="Google Shape;118;p7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9" name="Google Shape;119;p7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8244175" y="819550"/>
            <a:ext cx="902375" cy="30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25" y="920500"/>
            <a:ext cx="905325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2025150" y="1202250"/>
            <a:ext cx="50937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4665496" y="0"/>
            <a:ext cx="689309" cy="773883"/>
            <a:chOff x="289713" y="0"/>
            <a:chExt cx="847025" cy="950950"/>
          </a:xfrm>
        </p:grpSpPr>
        <p:sp>
          <p:nvSpPr>
            <p:cNvPr id="126" name="Google Shape;126;p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3789196" y="0"/>
            <a:ext cx="689309" cy="773883"/>
            <a:chOff x="289713" y="0"/>
            <a:chExt cx="847025" cy="950950"/>
          </a:xfrm>
        </p:grpSpPr>
        <p:sp>
          <p:nvSpPr>
            <p:cNvPr id="136" name="Google Shape;136;p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1159876" y="4243225"/>
            <a:ext cx="1427700" cy="713625"/>
            <a:chOff x="131176" y="4137775"/>
            <a:chExt cx="1427700" cy="713625"/>
          </a:xfrm>
        </p:grpSpPr>
        <p:sp>
          <p:nvSpPr>
            <p:cNvPr id="146" name="Google Shape;146;p8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7" name="Google Shape;147;p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8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0" y="3611950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8"/>
          <p:cNvGrpSpPr/>
          <p:nvPr/>
        </p:nvGrpSpPr>
        <p:grpSpPr>
          <a:xfrm>
            <a:off x="7863952" y="1987291"/>
            <a:ext cx="1280136" cy="2684138"/>
            <a:chOff x="8136352" y="2627725"/>
            <a:chExt cx="1083850" cy="2272575"/>
          </a:xfrm>
        </p:grpSpPr>
        <p:sp>
          <p:nvSpPr>
            <p:cNvPr id="150" name="Google Shape;150;p8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1" name="Google Shape;151;p8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825850" y="1621388"/>
            <a:ext cx="3492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97500" y="2829174"/>
            <a:ext cx="47490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/>
          <a:srcRect l="74206"/>
          <a:stretch>
            <a:fillRect/>
          </a:stretch>
        </p:blipFill>
        <p:spPr>
          <a:xfrm>
            <a:off x="0" y="559725"/>
            <a:ext cx="1444624" cy="3262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9"/>
          <p:cNvGrpSpPr/>
          <p:nvPr/>
        </p:nvGrpSpPr>
        <p:grpSpPr>
          <a:xfrm>
            <a:off x="4227346" y="0"/>
            <a:ext cx="689309" cy="773883"/>
            <a:chOff x="289713" y="0"/>
            <a:chExt cx="847025" cy="950950"/>
          </a:xfrm>
        </p:grpSpPr>
        <p:sp>
          <p:nvSpPr>
            <p:cNvPr id="158" name="Google Shape;158;p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" name="Google Shape;167;p9"/>
          <p:cNvPicPr preferRelativeResize="0"/>
          <p:nvPr/>
        </p:nvPicPr>
        <p:blipFill rotWithShape="1">
          <a:blip r:embed="rId4"/>
          <a:srcRect r="29537"/>
          <a:stretch>
            <a:fillRect/>
          </a:stretch>
        </p:blipFill>
        <p:spPr>
          <a:xfrm>
            <a:off x="7367625" y="296325"/>
            <a:ext cx="1776375" cy="19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99310" y="3356162"/>
            <a:ext cx="3467700" cy="9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jalla One" panose="02000506040000020004"/>
              <a:buNone/>
              <a:defRPr sz="3200" b="1">
                <a:solidFill>
                  <a:schemeClr val="dk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6"/>
          <p:cNvGrpSpPr/>
          <p:nvPr/>
        </p:nvGrpSpPr>
        <p:grpSpPr>
          <a:xfrm>
            <a:off x="131176" y="4137775"/>
            <a:ext cx="1427700" cy="713625"/>
            <a:chOff x="131176" y="4137775"/>
            <a:chExt cx="1427700" cy="713625"/>
          </a:xfrm>
        </p:grpSpPr>
        <p:sp>
          <p:nvSpPr>
            <p:cNvPr id="801" name="Google Shape;801;p36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02" name="Google Shape;802;p3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3" name="Google Shape;803;p36"/>
          <p:cNvGrpSpPr/>
          <p:nvPr/>
        </p:nvGrpSpPr>
        <p:grpSpPr>
          <a:xfrm>
            <a:off x="6097905" y="2283460"/>
            <a:ext cx="2078990" cy="2612390"/>
            <a:chOff x="5065128" y="1632132"/>
            <a:chExt cx="2265900" cy="2887168"/>
          </a:xfrm>
        </p:grpSpPr>
        <p:sp>
          <p:nvSpPr>
            <p:cNvPr id="804" name="Google Shape;804;p36"/>
            <p:cNvSpPr/>
            <p:nvPr/>
          </p:nvSpPr>
          <p:spPr>
            <a:xfrm>
              <a:off x="5065128" y="4408900"/>
              <a:ext cx="22659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05" name="Google Shape;805;p36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5254575" y="1632132"/>
              <a:ext cx="1975125" cy="28585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6" name="Google Shape;806;p36"/>
          <p:cNvSpPr txBox="1">
            <a:spLocks noGrp="1"/>
          </p:cNvSpPr>
          <p:nvPr>
            <p:ph type="ctrTitle"/>
          </p:nvPr>
        </p:nvSpPr>
        <p:spPr>
          <a:xfrm>
            <a:off x="424815" y="555625"/>
            <a:ext cx="6115685" cy="2851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800">
                <a:solidFill>
                  <a:schemeClr val="accent3"/>
                </a:solidFill>
              </a:rPr>
              <a:t>21MAT204</a:t>
            </a:r>
            <a:r>
              <a:rPr lang="en-GB" sz="6000"/>
              <a:t> </a:t>
            </a:r>
            <a:br>
              <a:rPr lang="en-GB" sz="6000"/>
            </a:br>
            <a:r>
              <a:rPr lang="en-IN" altLang="en-GB" sz="4800"/>
              <a:t>MATHEMATICS FOR INTELLIGENT SYSTEMS-3</a:t>
            </a:r>
          </a:p>
        </p:txBody>
      </p:sp>
      <p:sp>
        <p:nvSpPr>
          <p:cNvPr id="807" name="Google Shape;807;p36"/>
          <p:cNvSpPr txBox="1">
            <a:spLocks noGrp="1"/>
          </p:cNvSpPr>
          <p:nvPr>
            <p:ph type="subTitle" idx="1"/>
          </p:nvPr>
        </p:nvSpPr>
        <p:spPr>
          <a:xfrm>
            <a:off x="718325" y="3569250"/>
            <a:ext cx="421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 b="1"/>
              <a:t>FINAL PROJECT PRESENTATION</a:t>
            </a:r>
          </a:p>
        </p:txBody>
      </p:sp>
      <p:sp>
        <p:nvSpPr>
          <p:cNvPr id="808" name="Google Shape;808;p36"/>
          <p:cNvSpPr/>
          <p:nvPr/>
        </p:nvSpPr>
        <p:spPr>
          <a:xfrm>
            <a:off x="-577768" y="907762"/>
            <a:ext cx="179549" cy="298585"/>
          </a:xfrm>
          <a:custGeom>
            <a:avLst/>
            <a:gdLst/>
            <a:ahLst/>
            <a:cxnLst/>
            <a:rect l="l" t="t" r="r" b="b"/>
            <a:pathLst>
              <a:path w="9210" h="15316" fill="none" extrusionOk="0">
                <a:moveTo>
                  <a:pt x="4693" y="0"/>
                </a:moveTo>
                <a:lnTo>
                  <a:pt x="4693" y="0"/>
                </a:lnTo>
                <a:lnTo>
                  <a:pt x="4457" y="20"/>
                </a:lnTo>
                <a:lnTo>
                  <a:pt x="4241" y="79"/>
                </a:lnTo>
                <a:lnTo>
                  <a:pt x="4065" y="177"/>
                </a:lnTo>
                <a:lnTo>
                  <a:pt x="3888" y="314"/>
                </a:lnTo>
                <a:lnTo>
                  <a:pt x="3888" y="314"/>
                </a:lnTo>
                <a:lnTo>
                  <a:pt x="3751" y="472"/>
                </a:lnTo>
                <a:lnTo>
                  <a:pt x="3633" y="668"/>
                </a:lnTo>
                <a:lnTo>
                  <a:pt x="3574" y="884"/>
                </a:lnTo>
                <a:lnTo>
                  <a:pt x="3554" y="1120"/>
                </a:lnTo>
                <a:lnTo>
                  <a:pt x="3554" y="1925"/>
                </a:lnTo>
                <a:lnTo>
                  <a:pt x="3554" y="1925"/>
                </a:lnTo>
                <a:lnTo>
                  <a:pt x="3201" y="2003"/>
                </a:lnTo>
                <a:lnTo>
                  <a:pt x="2847" y="2121"/>
                </a:lnTo>
                <a:lnTo>
                  <a:pt x="2514" y="2239"/>
                </a:lnTo>
                <a:lnTo>
                  <a:pt x="2219" y="2396"/>
                </a:lnTo>
                <a:lnTo>
                  <a:pt x="1924" y="2553"/>
                </a:lnTo>
                <a:lnTo>
                  <a:pt x="1650" y="2749"/>
                </a:lnTo>
                <a:lnTo>
                  <a:pt x="1394" y="2965"/>
                </a:lnTo>
                <a:lnTo>
                  <a:pt x="1159" y="3181"/>
                </a:lnTo>
                <a:lnTo>
                  <a:pt x="1159" y="3181"/>
                </a:lnTo>
                <a:lnTo>
                  <a:pt x="943" y="3436"/>
                </a:lnTo>
                <a:lnTo>
                  <a:pt x="766" y="3692"/>
                </a:lnTo>
                <a:lnTo>
                  <a:pt x="609" y="3947"/>
                </a:lnTo>
                <a:lnTo>
                  <a:pt x="471" y="4222"/>
                </a:lnTo>
                <a:lnTo>
                  <a:pt x="373" y="4516"/>
                </a:lnTo>
                <a:lnTo>
                  <a:pt x="314" y="4811"/>
                </a:lnTo>
                <a:lnTo>
                  <a:pt x="275" y="5125"/>
                </a:lnTo>
                <a:lnTo>
                  <a:pt x="255" y="5439"/>
                </a:lnTo>
                <a:lnTo>
                  <a:pt x="255" y="5439"/>
                </a:lnTo>
                <a:lnTo>
                  <a:pt x="255" y="5714"/>
                </a:lnTo>
                <a:lnTo>
                  <a:pt x="295" y="5969"/>
                </a:lnTo>
                <a:lnTo>
                  <a:pt x="334" y="6225"/>
                </a:lnTo>
                <a:lnTo>
                  <a:pt x="393" y="6460"/>
                </a:lnTo>
                <a:lnTo>
                  <a:pt x="471" y="6676"/>
                </a:lnTo>
                <a:lnTo>
                  <a:pt x="570" y="6873"/>
                </a:lnTo>
                <a:lnTo>
                  <a:pt x="687" y="7069"/>
                </a:lnTo>
                <a:lnTo>
                  <a:pt x="825" y="7246"/>
                </a:lnTo>
                <a:lnTo>
                  <a:pt x="825" y="7246"/>
                </a:lnTo>
                <a:lnTo>
                  <a:pt x="962" y="7403"/>
                </a:lnTo>
                <a:lnTo>
                  <a:pt x="1119" y="7560"/>
                </a:lnTo>
                <a:lnTo>
                  <a:pt x="1277" y="7697"/>
                </a:lnTo>
                <a:lnTo>
                  <a:pt x="1434" y="7835"/>
                </a:lnTo>
                <a:lnTo>
                  <a:pt x="1610" y="7953"/>
                </a:lnTo>
                <a:lnTo>
                  <a:pt x="1787" y="8051"/>
                </a:lnTo>
                <a:lnTo>
                  <a:pt x="1983" y="8149"/>
                </a:lnTo>
                <a:lnTo>
                  <a:pt x="2160" y="8228"/>
                </a:lnTo>
                <a:lnTo>
                  <a:pt x="2160" y="8228"/>
                </a:lnTo>
                <a:lnTo>
                  <a:pt x="2572" y="8385"/>
                </a:lnTo>
                <a:lnTo>
                  <a:pt x="3044" y="8542"/>
                </a:lnTo>
                <a:lnTo>
                  <a:pt x="3574" y="8699"/>
                </a:lnTo>
                <a:lnTo>
                  <a:pt x="4163" y="8856"/>
                </a:lnTo>
                <a:lnTo>
                  <a:pt x="4163" y="8856"/>
                </a:lnTo>
                <a:lnTo>
                  <a:pt x="4831" y="9033"/>
                </a:lnTo>
                <a:lnTo>
                  <a:pt x="5321" y="9190"/>
                </a:lnTo>
                <a:lnTo>
                  <a:pt x="5321" y="9190"/>
                </a:lnTo>
                <a:lnTo>
                  <a:pt x="5518" y="9249"/>
                </a:lnTo>
                <a:lnTo>
                  <a:pt x="5675" y="9327"/>
                </a:lnTo>
                <a:lnTo>
                  <a:pt x="5852" y="9425"/>
                </a:lnTo>
                <a:lnTo>
                  <a:pt x="5989" y="9523"/>
                </a:lnTo>
                <a:lnTo>
                  <a:pt x="5989" y="9523"/>
                </a:lnTo>
                <a:lnTo>
                  <a:pt x="6107" y="9641"/>
                </a:lnTo>
                <a:lnTo>
                  <a:pt x="6185" y="9779"/>
                </a:lnTo>
                <a:lnTo>
                  <a:pt x="6244" y="9936"/>
                </a:lnTo>
                <a:lnTo>
                  <a:pt x="6244" y="10093"/>
                </a:lnTo>
                <a:lnTo>
                  <a:pt x="6244" y="10093"/>
                </a:lnTo>
                <a:lnTo>
                  <a:pt x="6244" y="10230"/>
                </a:lnTo>
                <a:lnTo>
                  <a:pt x="6225" y="10368"/>
                </a:lnTo>
                <a:lnTo>
                  <a:pt x="6185" y="10486"/>
                </a:lnTo>
                <a:lnTo>
                  <a:pt x="6146" y="10584"/>
                </a:lnTo>
                <a:lnTo>
                  <a:pt x="6068" y="10682"/>
                </a:lnTo>
                <a:lnTo>
                  <a:pt x="6009" y="10780"/>
                </a:lnTo>
                <a:lnTo>
                  <a:pt x="5910" y="10859"/>
                </a:lnTo>
                <a:lnTo>
                  <a:pt x="5812" y="10937"/>
                </a:lnTo>
                <a:lnTo>
                  <a:pt x="5812" y="10937"/>
                </a:lnTo>
                <a:lnTo>
                  <a:pt x="5694" y="11016"/>
                </a:lnTo>
                <a:lnTo>
                  <a:pt x="5557" y="11075"/>
                </a:lnTo>
                <a:lnTo>
                  <a:pt x="5420" y="11114"/>
                </a:lnTo>
                <a:lnTo>
                  <a:pt x="5263" y="11153"/>
                </a:lnTo>
                <a:lnTo>
                  <a:pt x="4909" y="11212"/>
                </a:lnTo>
                <a:lnTo>
                  <a:pt x="4497" y="11232"/>
                </a:lnTo>
                <a:lnTo>
                  <a:pt x="4497" y="11232"/>
                </a:lnTo>
                <a:lnTo>
                  <a:pt x="4163" y="11212"/>
                </a:lnTo>
                <a:lnTo>
                  <a:pt x="3829" y="11193"/>
                </a:lnTo>
                <a:lnTo>
                  <a:pt x="3495" y="11134"/>
                </a:lnTo>
                <a:lnTo>
                  <a:pt x="3181" y="11075"/>
                </a:lnTo>
                <a:lnTo>
                  <a:pt x="3181" y="11075"/>
                </a:lnTo>
                <a:lnTo>
                  <a:pt x="2867" y="10977"/>
                </a:lnTo>
                <a:lnTo>
                  <a:pt x="2553" y="10839"/>
                </a:lnTo>
                <a:lnTo>
                  <a:pt x="2199" y="10702"/>
                </a:lnTo>
                <a:lnTo>
                  <a:pt x="1866" y="10505"/>
                </a:lnTo>
                <a:lnTo>
                  <a:pt x="1866" y="10505"/>
                </a:lnTo>
                <a:lnTo>
                  <a:pt x="1571" y="10368"/>
                </a:lnTo>
                <a:lnTo>
                  <a:pt x="1355" y="10270"/>
                </a:lnTo>
                <a:lnTo>
                  <a:pt x="1355" y="10270"/>
                </a:lnTo>
                <a:lnTo>
                  <a:pt x="1159" y="10230"/>
                </a:lnTo>
                <a:lnTo>
                  <a:pt x="962" y="10211"/>
                </a:lnTo>
                <a:lnTo>
                  <a:pt x="962" y="10211"/>
                </a:lnTo>
                <a:lnTo>
                  <a:pt x="786" y="10230"/>
                </a:lnTo>
                <a:lnTo>
                  <a:pt x="609" y="10289"/>
                </a:lnTo>
                <a:lnTo>
                  <a:pt x="432" y="10407"/>
                </a:lnTo>
                <a:lnTo>
                  <a:pt x="295" y="10564"/>
                </a:lnTo>
                <a:lnTo>
                  <a:pt x="295" y="10564"/>
                </a:lnTo>
                <a:lnTo>
                  <a:pt x="177" y="10741"/>
                </a:lnTo>
                <a:lnTo>
                  <a:pt x="79" y="10957"/>
                </a:lnTo>
                <a:lnTo>
                  <a:pt x="20" y="11173"/>
                </a:lnTo>
                <a:lnTo>
                  <a:pt x="0" y="11409"/>
                </a:lnTo>
                <a:lnTo>
                  <a:pt x="0" y="11409"/>
                </a:lnTo>
                <a:lnTo>
                  <a:pt x="20" y="11585"/>
                </a:lnTo>
                <a:lnTo>
                  <a:pt x="39" y="11742"/>
                </a:lnTo>
                <a:lnTo>
                  <a:pt x="79" y="11880"/>
                </a:lnTo>
                <a:lnTo>
                  <a:pt x="138" y="11998"/>
                </a:lnTo>
                <a:lnTo>
                  <a:pt x="138" y="11998"/>
                </a:lnTo>
                <a:lnTo>
                  <a:pt x="197" y="12115"/>
                </a:lnTo>
                <a:lnTo>
                  <a:pt x="295" y="12214"/>
                </a:lnTo>
                <a:lnTo>
                  <a:pt x="413" y="12312"/>
                </a:lnTo>
                <a:lnTo>
                  <a:pt x="550" y="12410"/>
                </a:lnTo>
                <a:lnTo>
                  <a:pt x="550" y="12410"/>
                </a:lnTo>
                <a:lnTo>
                  <a:pt x="864" y="12606"/>
                </a:lnTo>
                <a:lnTo>
                  <a:pt x="1218" y="12783"/>
                </a:lnTo>
                <a:lnTo>
                  <a:pt x="1571" y="12940"/>
                </a:lnTo>
                <a:lnTo>
                  <a:pt x="1964" y="13097"/>
                </a:lnTo>
                <a:lnTo>
                  <a:pt x="2356" y="13215"/>
                </a:lnTo>
                <a:lnTo>
                  <a:pt x="2749" y="13313"/>
                </a:lnTo>
                <a:lnTo>
                  <a:pt x="3181" y="13392"/>
                </a:lnTo>
                <a:lnTo>
                  <a:pt x="3633" y="13470"/>
                </a:lnTo>
                <a:lnTo>
                  <a:pt x="3633" y="14197"/>
                </a:lnTo>
                <a:lnTo>
                  <a:pt x="3633" y="14197"/>
                </a:lnTo>
                <a:lnTo>
                  <a:pt x="3652" y="14432"/>
                </a:lnTo>
                <a:lnTo>
                  <a:pt x="3711" y="14648"/>
                </a:lnTo>
                <a:lnTo>
                  <a:pt x="3809" y="14845"/>
                </a:lnTo>
                <a:lnTo>
                  <a:pt x="3947" y="15002"/>
                </a:lnTo>
                <a:lnTo>
                  <a:pt x="3947" y="15002"/>
                </a:lnTo>
                <a:lnTo>
                  <a:pt x="4104" y="15139"/>
                </a:lnTo>
                <a:lnTo>
                  <a:pt x="4300" y="15237"/>
                </a:lnTo>
                <a:lnTo>
                  <a:pt x="4516" y="15296"/>
                </a:lnTo>
                <a:lnTo>
                  <a:pt x="4752" y="15316"/>
                </a:lnTo>
                <a:lnTo>
                  <a:pt x="4752" y="15316"/>
                </a:lnTo>
                <a:lnTo>
                  <a:pt x="5007" y="15296"/>
                </a:lnTo>
                <a:lnTo>
                  <a:pt x="5223" y="15237"/>
                </a:lnTo>
                <a:lnTo>
                  <a:pt x="5400" y="15139"/>
                </a:lnTo>
                <a:lnTo>
                  <a:pt x="5577" y="15002"/>
                </a:lnTo>
                <a:lnTo>
                  <a:pt x="5577" y="15002"/>
                </a:lnTo>
                <a:lnTo>
                  <a:pt x="5714" y="14845"/>
                </a:lnTo>
                <a:lnTo>
                  <a:pt x="5812" y="14648"/>
                </a:lnTo>
                <a:lnTo>
                  <a:pt x="5871" y="14432"/>
                </a:lnTo>
                <a:lnTo>
                  <a:pt x="5891" y="14197"/>
                </a:lnTo>
                <a:lnTo>
                  <a:pt x="5891" y="13392"/>
                </a:lnTo>
                <a:lnTo>
                  <a:pt x="5891" y="13392"/>
                </a:lnTo>
                <a:lnTo>
                  <a:pt x="6264" y="13313"/>
                </a:lnTo>
                <a:lnTo>
                  <a:pt x="6617" y="13215"/>
                </a:lnTo>
                <a:lnTo>
                  <a:pt x="6951" y="13097"/>
                </a:lnTo>
                <a:lnTo>
                  <a:pt x="7265" y="12940"/>
                </a:lnTo>
                <a:lnTo>
                  <a:pt x="7560" y="12783"/>
                </a:lnTo>
                <a:lnTo>
                  <a:pt x="7835" y="12606"/>
                </a:lnTo>
                <a:lnTo>
                  <a:pt x="8090" y="12410"/>
                </a:lnTo>
                <a:lnTo>
                  <a:pt x="8326" y="12174"/>
                </a:lnTo>
                <a:lnTo>
                  <a:pt x="8326" y="12174"/>
                </a:lnTo>
                <a:lnTo>
                  <a:pt x="8522" y="11939"/>
                </a:lnTo>
                <a:lnTo>
                  <a:pt x="8718" y="11703"/>
                </a:lnTo>
                <a:lnTo>
                  <a:pt x="8875" y="11428"/>
                </a:lnTo>
                <a:lnTo>
                  <a:pt x="8993" y="11153"/>
                </a:lnTo>
                <a:lnTo>
                  <a:pt x="9091" y="10878"/>
                </a:lnTo>
                <a:lnTo>
                  <a:pt x="9170" y="10584"/>
                </a:lnTo>
                <a:lnTo>
                  <a:pt x="9209" y="10270"/>
                </a:lnTo>
                <a:lnTo>
                  <a:pt x="9209" y="9955"/>
                </a:lnTo>
                <a:lnTo>
                  <a:pt x="9209" y="9955"/>
                </a:lnTo>
                <a:lnTo>
                  <a:pt x="9209" y="9661"/>
                </a:lnTo>
                <a:lnTo>
                  <a:pt x="9190" y="9406"/>
                </a:lnTo>
                <a:lnTo>
                  <a:pt x="9131" y="9150"/>
                </a:lnTo>
                <a:lnTo>
                  <a:pt x="9072" y="8915"/>
                </a:lnTo>
                <a:lnTo>
                  <a:pt x="8993" y="8699"/>
                </a:lnTo>
                <a:lnTo>
                  <a:pt x="8895" y="8483"/>
                </a:lnTo>
                <a:lnTo>
                  <a:pt x="8797" y="8286"/>
                </a:lnTo>
                <a:lnTo>
                  <a:pt x="8659" y="8110"/>
                </a:lnTo>
                <a:lnTo>
                  <a:pt x="8659" y="8110"/>
                </a:lnTo>
                <a:lnTo>
                  <a:pt x="8522" y="7953"/>
                </a:lnTo>
                <a:lnTo>
                  <a:pt x="8365" y="7796"/>
                </a:lnTo>
                <a:lnTo>
                  <a:pt x="8208" y="7658"/>
                </a:lnTo>
                <a:lnTo>
                  <a:pt x="8051" y="7521"/>
                </a:lnTo>
                <a:lnTo>
                  <a:pt x="7874" y="7403"/>
                </a:lnTo>
                <a:lnTo>
                  <a:pt x="7697" y="7305"/>
                </a:lnTo>
                <a:lnTo>
                  <a:pt x="7521" y="7207"/>
                </a:lnTo>
                <a:lnTo>
                  <a:pt x="7324" y="7128"/>
                </a:lnTo>
                <a:lnTo>
                  <a:pt x="7324" y="7128"/>
                </a:lnTo>
                <a:lnTo>
                  <a:pt x="6912" y="6971"/>
                </a:lnTo>
                <a:lnTo>
                  <a:pt x="6460" y="6833"/>
                </a:lnTo>
                <a:lnTo>
                  <a:pt x="5930" y="6676"/>
                </a:lnTo>
                <a:lnTo>
                  <a:pt x="5361" y="6539"/>
                </a:lnTo>
                <a:lnTo>
                  <a:pt x="5361" y="6539"/>
                </a:lnTo>
                <a:lnTo>
                  <a:pt x="4831" y="6421"/>
                </a:lnTo>
                <a:lnTo>
                  <a:pt x="4399" y="6284"/>
                </a:lnTo>
                <a:lnTo>
                  <a:pt x="4025" y="6146"/>
                </a:lnTo>
                <a:lnTo>
                  <a:pt x="3731" y="6028"/>
                </a:lnTo>
                <a:lnTo>
                  <a:pt x="3731" y="6028"/>
                </a:lnTo>
                <a:lnTo>
                  <a:pt x="3594" y="5950"/>
                </a:lnTo>
                <a:lnTo>
                  <a:pt x="3495" y="5871"/>
                </a:lnTo>
                <a:lnTo>
                  <a:pt x="3397" y="5793"/>
                </a:lnTo>
                <a:lnTo>
                  <a:pt x="3338" y="5695"/>
                </a:lnTo>
                <a:lnTo>
                  <a:pt x="3279" y="5596"/>
                </a:lnTo>
                <a:lnTo>
                  <a:pt x="3240" y="5479"/>
                </a:lnTo>
                <a:lnTo>
                  <a:pt x="3220" y="5361"/>
                </a:lnTo>
                <a:lnTo>
                  <a:pt x="3201" y="5243"/>
                </a:lnTo>
                <a:lnTo>
                  <a:pt x="3201" y="5243"/>
                </a:lnTo>
                <a:lnTo>
                  <a:pt x="3201" y="5106"/>
                </a:lnTo>
                <a:lnTo>
                  <a:pt x="3240" y="4988"/>
                </a:lnTo>
                <a:lnTo>
                  <a:pt x="3260" y="4870"/>
                </a:lnTo>
                <a:lnTo>
                  <a:pt x="3319" y="4772"/>
                </a:lnTo>
                <a:lnTo>
                  <a:pt x="3378" y="4654"/>
                </a:lnTo>
                <a:lnTo>
                  <a:pt x="3456" y="4556"/>
                </a:lnTo>
                <a:lnTo>
                  <a:pt x="3554" y="4477"/>
                </a:lnTo>
                <a:lnTo>
                  <a:pt x="3652" y="4399"/>
                </a:lnTo>
                <a:lnTo>
                  <a:pt x="3652" y="4399"/>
                </a:lnTo>
                <a:lnTo>
                  <a:pt x="3770" y="4320"/>
                </a:lnTo>
                <a:lnTo>
                  <a:pt x="3908" y="4261"/>
                </a:lnTo>
                <a:lnTo>
                  <a:pt x="4045" y="4202"/>
                </a:lnTo>
                <a:lnTo>
                  <a:pt x="4183" y="4163"/>
                </a:lnTo>
                <a:lnTo>
                  <a:pt x="4497" y="4104"/>
                </a:lnTo>
                <a:lnTo>
                  <a:pt x="4850" y="4084"/>
                </a:lnTo>
                <a:lnTo>
                  <a:pt x="4850" y="4084"/>
                </a:lnTo>
                <a:lnTo>
                  <a:pt x="5086" y="4084"/>
                </a:lnTo>
                <a:lnTo>
                  <a:pt x="5321" y="4104"/>
                </a:lnTo>
                <a:lnTo>
                  <a:pt x="5557" y="4143"/>
                </a:lnTo>
                <a:lnTo>
                  <a:pt x="5793" y="4202"/>
                </a:lnTo>
                <a:lnTo>
                  <a:pt x="5793" y="4202"/>
                </a:lnTo>
                <a:lnTo>
                  <a:pt x="6009" y="4261"/>
                </a:lnTo>
                <a:lnTo>
                  <a:pt x="6225" y="4340"/>
                </a:lnTo>
                <a:lnTo>
                  <a:pt x="6421" y="4418"/>
                </a:lnTo>
                <a:lnTo>
                  <a:pt x="6617" y="4516"/>
                </a:lnTo>
                <a:lnTo>
                  <a:pt x="6617" y="4516"/>
                </a:lnTo>
                <a:lnTo>
                  <a:pt x="7128" y="4791"/>
                </a:lnTo>
                <a:lnTo>
                  <a:pt x="7128" y="4791"/>
                </a:lnTo>
                <a:lnTo>
                  <a:pt x="7422" y="4948"/>
                </a:lnTo>
                <a:lnTo>
                  <a:pt x="7638" y="5027"/>
                </a:lnTo>
                <a:lnTo>
                  <a:pt x="7638" y="5027"/>
                </a:lnTo>
                <a:lnTo>
                  <a:pt x="7835" y="5086"/>
                </a:lnTo>
                <a:lnTo>
                  <a:pt x="8011" y="5106"/>
                </a:lnTo>
                <a:lnTo>
                  <a:pt x="8011" y="5106"/>
                </a:lnTo>
                <a:lnTo>
                  <a:pt x="8208" y="5086"/>
                </a:lnTo>
                <a:lnTo>
                  <a:pt x="8385" y="5007"/>
                </a:lnTo>
                <a:lnTo>
                  <a:pt x="8542" y="4890"/>
                </a:lnTo>
                <a:lnTo>
                  <a:pt x="8699" y="4752"/>
                </a:lnTo>
                <a:lnTo>
                  <a:pt x="8699" y="4752"/>
                </a:lnTo>
                <a:lnTo>
                  <a:pt x="8836" y="4556"/>
                </a:lnTo>
                <a:lnTo>
                  <a:pt x="8915" y="4359"/>
                </a:lnTo>
                <a:lnTo>
                  <a:pt x="8974" y="4143"/>
                </a:lnTo>
                <a:lnTo>
                  <a:pt x="8993" y="3908"/>
                </a:lnTo>
                <a:lnTo>
                  <a:pt x="8993" y="3908"/>
                </a:lnTo>
                <a:lnTo>
                  <a:pt x="8993" y="3731"/>
                </a:lnTo>
                <a:lnTo>
                  <a:pt x="8954" y="3594"/>
                </a:lnTo>
                <a:lnTo>
                  <a:pt x="8915" y="3456"/>
                </a:lnTo>
                <a:lnTo>
                  <a:pt x="8875" y="3319"/>
                </a:lnTo>
                <a:lnTo>
                  <a:pt x="8875" y="3319"/>
                </a:lnTo>
                <a:lnTo>
                  <a:pt x="8797" y="3201"/>
                </a:lnTo>
                <a:lnTo>
                  <a:pt x="8699" y="3103"/>
                </a:lnTo>
                <a:lnTo>
                  <a:pt x="8601" y="2985"/>
                </a:lnTo>
                <a:lnTo>
                  <a:pt x="8463" y="2887"/>
                </a:lnTo>
                <a:lnTo>
                  <a:pt x="8463" y="2887"/>
                </a:lnTo>
                <a:lnTo>
                  <a:pt x="8129" y="2710"/>
                </a:lnTo>
                <a:lnTo>
                  <a:pt x="7815" y="2533"/>
                </a:lnTo>
                <a:lnTo>
                  <a:pt x="7481" y="2376"/>
                </a:lnTo>
                <a:lnTo>
                  <a:pt x="7167" y="2239"/>
                </a:lnTo>
                <a:lnTo>
                  <a:pt x="6833" y="2121"/>
                </a:lnTo>
                <a:lnTo>
                  <a:pt x="6500" y="2023"/>
                </a:lnTo>
                <a:lnTo>
                  <a:pt x="6166" y="1944"/>
                </a:lnTo>
                <a:lnTo>
                  <a:pt x="5832" y="1866"/>
                </a:lnTo>
                <a:lnTo>
                  <a:pt x="5832" y="1120"/>
                </a:lnTo>
                <a:lnTo>
                  <a:pt x="5832" y="1120"/>
                </a:lnTo>
                <a:lnTo>
                  <a:pt x="5812" y="864"/>
                </a:lnTo>
                <a:lnTo>
                  <a:pt x="5753" y="648"/>
                </a:lnTo>
                <a:lnTo>
                  <a:pt x="5655" y="472"/>
                </a:lnTo>
                <a:lnTo>
                  <a:pt x="5518" y="295"/>
                </a:lnTo>
                <a:lnTo>
                  <a:pt x="5518" y="295"/>
                </a:lnTo>
                <a:lnTo>
                  <a:pt x="5341" y="157"/>
                </a:lnTo>
                <a:lnTo>
                  <a:pt x="5145" y="79"/>
                </a:lnTo>
                <a:lnTo>
                  <a:pt x="4929" y="20"/>
                </a:lnTo>
                <a:lnTo>
                  <a:pt x="4693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266499" y="1561153"/>
            <a:ext cx="205185" cy="50161"/>
          </a:xfrm>
          <a:custGeom>
            <a:avLst/>
            <a:gdLst/>
            <a:ahLst/>
            <a:cxnLst/>
            <a:rect l="l" t="t" r="r" b="b"/>
            <a:pathLst>
              <a:path w="10525" h="2573" fill="none" extrusionOk="0">
                <a:moveTo>
                  <a:pt x="9249" y="1"/>
                </a:moveTo>
                <a:lnTo>
                  <a:pt x="1277" y="1"/>
                </a:lnTo>
                <a:lnTo>
                  <a:pt x="1277" y="1"/>
                </a:lnTo>
                <a:lnTo>
                  <a:pt x="1139" y="1"/>
                </a:lnTo>
                <a:lnTo>
                  <a:pt x="1002" y="20"/>
                </a:lnTo>
                <a:lnTo>
                  <a:pt x="884" y="60"/>
                </a:lnTo>
                <a:lnTo>
                  <a:pt x="766" y="99"/>
                </a:lnTo>
                <a:lnTo>
                  <a:pt x="668" y="158"/>
                </a:lnTo>
                <a:lnTo>
                  <a:pt x="550" y="217"/>
                </a:lnTo>
                <a:lnTo>
                  <a:pt x="452" y="295"/>
                </a:lnTo>
                <a:lnTo>
                  <a:pt x="354" y="374"/>
                </a:lnTo>
                <a:lnTo>
                  <a:pt x="354" y="374"/>
                </a:lnTo>
                <a:lnTo>
                  <a:pt x="275" y="472"/>
                </a:lnTo>
                <a:lnTo>
                  <a:pt x="197" y="590"/>
                </a:lnTo>
                <a:lnTo>
                  <a:pt x="138" y="688"/>
                </a:lnTo>
                <a:lnTo>
                  <a:pt x="79" y="806"/>
                </a:lnTo>
                <a:lnTo>
                  <a:pt x="40" y="924"/>
                </a:lnTo>
                <a:lnTo>
                  <a:pt x="20" y="1041"/>
                </a:lnTo>
                <a:lnTo>
                  <a:pt x="0" y="1159"/>
                </a:lnTo>
                <a:lnTo>
                  <a:pt x="0" y="1297"/>
                </a:lnTo>
                <a:lnTo>
                  <a:pt x="0" y="1297"/>
                </a:lnTo>
                <a:lnTo>
                  <a:pt x="0" y="1434"/>
                </a:lnTo>
                <a:lnTo>
                  <a:pt x="20" y="1552"/>
                </a:lnTo>
                <a:lnTo>
                  <a:pt x="40" y="1670"/>
                </a:lnTo>
                <a:lnTo>
                  <a:pt x="79" y="1787"/>
                </a:lnTo>
                <a:lnTo>
                  <a:pt x="138" y="1905"/>
                </a:lnTo>
                <a:lnTo>
                  <a:pt x="197" y="2003"/>
                </a:lnTo>
                <a:lnTo>
                  <a:pt x="275" y="2102"/>
                </a:lnTo>
                <a:lnTo>
                  <a:pt x="354" y="2200"/>
                </a:lnTo>
                <a:lnTo>
                  <a:pt x="354" y="2200"/>
                </a:lnTo>
                <a:lnTo>
                  <a:pt x="452" y="2298"/>
                </a:lnTo>
                <a:lnTo>
                  <a:pt x="550" y="2357"/>
                </a:lnTo>
                <a:lnTo>
                  <a:pt x="668" y="2435"/>
                </a:lnTo>
                <a:lnTo>
                  <a:pt x="766" y="2475"/>
                </a:lnTo>
                <a:lnTo>
                  <a:pt x="884" y="2514"/>
                </a:lnTo>
                <a:lnTo>
                  <a:pt x="1002" y="2553"/>
                </a:lnTo>
                <a:lnTo>
                  <a:pt x="1139" y="2573"/>
                </a:lnTo>
                <a:lnTo>
                  <a:pt x="1277" y="2573"/>
                </a:lnTo>
                <a:lnTo>
                  <a:pt x="9249" y="2573"/>
                </a:lnTo>
                <a:lnTo>
                  <a:pt x="9249" y="2573"/>
                </a:lnTo>
                <a:lnTo>
                  <a:pt x="9386" y="2573"/>
                </a:lnTo>
                <a:lnTo>
                  <a:pt x="9523" y="2553"/>
                </a:lnTo>
                <a:lnTo>
                  <a:pt x="9641" y="2514"/>
                </a:lnTo>
                <a:lnTo>
                  <a:pt x="9759" y="2475"/>
                </a:lnTo>
                <a:lnTo>
                  <a:pt x="9857" y="2416"/>
                </a:lnTo>
                <a:lnTo>
                  <a:pt x="9975" y="2357"/>
                </a:lnTo>
                <a:lnTo>
                  <a:pt x="10073" y="2278"/>
                </a:lnTo>
                <a:lnTo>
                  <a:pt x="10171" y="2200"/>
                </a:lnTo>
                <a:lnTo>
                  <a:pt x="10171" y="2200"/>
                </a:lnTo>
                <a:lnTo>
                  <a:pt x="10250" y="2102"/>
                </a:lnTo>
                <a:lnTo>
                  <a:pt x="10328" y="2003"/>
                </a:lnTo>
                <a:lnTo>
                  <a:pt x="10387" y="1886"/>
                </a:lnTo>
                <a:lnTo>
                  <a:pt x="10446" y="1768"/>
                </a:lnTo>
                <a:lnTo>
                  <a:pt x="10486" y="1650"/>
                </a:lnTo>
                <a:lnTo>
                  <a:pt x="10505" y="1532"/>
                </a:lnTo>
                <a:lnTo>
                  <a:pt x="10525" y="1414"/>
                </a:lnTo>
                <a:lnTo>
                  <a:pt x="10525" y="1277"/>
                </a:lnTo>
                <a:lnTo>
                  <a:pt x="10525" y="1277"/>
                </a:lnTo>
                <a:lnTo>
                  <a:pt x="10525" y="1140"/>
                </a:lnTo>
                <a:lnTo>
                  <a:pt x="10505" y="1022"/>
                </a:lnTo>
                <a:lnTo>
                  <a:pt x="10486" y="904"/>
                </a:lnTo>
                <a:lnTo>
                  <a:pt x="10446" y="786"/>
                </a:lnTo>
                <a:lnTo>
                  <a:pt x="10387" y="668"/>
                </a:lnTo>
                <a:lnTo>
                  <a:pt x="10328" y="570"/>
                </a:lnTo>
                <a:lnTo>
                  <a:pt x="10250" y="472"/>
                </a:lnTo>
                <a:lnTo>
                  <a:pt x="10171" y="374"/>
                </a:lnTo>
                <a:lnTo>
                  <a:pt x="10171" y="374"/>
                </a:lnTo>
                <a:lnTo>
                  <a:pt x="10073" y="276"/>
                </a:lnTo>
                <a:lnTo>
                  <a:pt x="9975" y="217"/>
                </a:lnTo>
                <a:lnTo>
                  <a:pt x="9857" y="138"/>
                </a:lnTo>
                <a:lnTo>
                  <a:pt x="9759" y="99"/>
                </a:lnTo>
                <a:lnTo>
                  <a:pt x="9641" y="60"/>
                </a:lnTo>
                <a:lnTo>
                  <a:pt x="9523" y="20"/>
                </a:lnTo>
                <a:lnTo>
                  <a:pt x="9386" y="1"/>
                </a:lnTo>
                <a:lnTo>
                  <a:pt x="9249" y="1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36"/>
          <p:cNvGrpSpPr/>
          <p:nvPr/>
        </p:nvGrpSpPr>
        <p:grpSpPr>
          <a:xfrm>
            <a:off x="7232650" y="1871345"/>
            <a:ext cx="1950720" cy="3059430"/>
            <a:chOff x="6312750" y="1140302"/>
            <a:chExt cx="2161301" cy="3512348"/>
          </a:xfrm>
        </p:grpSpPr>
        <p:sp>
          <p:nvSpPr>
            <p:cNvPr id="811" name="Google Shape;811;p36"/>
            <p:cNvSpPr/>
            <p:nvPr/>
          </p:nvSpPr>
          <p:spPr>
            <a:xfrm>
              <a:off x="7287852" y="4542250"/>
              <a:ext cx="11862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12" name="Google Shape;812;p36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6312750" y="1140302"/>
              <a:ext cx="2118025" cy="34722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4" name="Google Shape;814;p36"/>
          <p:cNvGrpSpPr/>
          <p:nvPr/>
        </p:nvGrpSpPr>
        <p:grpSpPr>
          <a:xfrm>
            <a:off x="7380605" y="-41275"/>
            <a:ext cx="689309" cy="773883"/>
            <a:chOff x="289713" y="0"/>
            <a:chExt cx="847025" cy="950950"/>
          </a:xfrm>
        </p:grpSpPr>
        <p:sp>
          <p:nvSpPr>
            <p:cNvPr id="815" name="Google Shape;815;p3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107950" y="-43815"/>
            <a:ext cx="689309" cy="773883"/>
            <a:chOff x="289713" y="0"/>
            <a:chExt cx="847025" cy="950950"/>
          </a:xfrm>
        </p:grpSpPr>
        <p:sp>
          <p:nvSpPr>
            <p:cNvPr id="825" name="Google Shape;825;p3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6"/>
          <p:cNvGrpSpPr/>
          <p:nvPr/>
        </p:nvGrpSpPr>
        <p:grpSpPr>
          <a:xfrm flipH="1">
            <a:off x="5742428" y="682821"/>
            <a:ext cx="1591871" cy="525727"/>
            <a:chOff x="583503" y="585996"/>
            <a:chExt cx="1591871" cy="525727"/>
          </a:xfrm>
        </p:grpSpPr>
        <p:sp>
          <p:nvSpPr>
            <p:cNvPr id="835" name="Google Shape;835;p36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41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999" name="Google Shape;999;p41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4" name="Google Shape;1004;p41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6" name="Google Shape;1006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ym typeface="+mn-ea"/>
              </a:rPr>
              <a:t> Polynomial Kernel</a:t>
            </a: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3059430" y="2499360"/>
            <a:ext cx="2055495" cy="306705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altLang="en-US">
                <a:sym typeface="+mn-ea"/>
              </a:rPr>
              <a:t>K(x</a:t>
            </a:r>
            <a:r>
              <a:rPr lang="en-IN" altLang="en-US" baseline="-25000">
                <a:sym typeface="+mn-ea"/>
              </a:rPr>
              <a:t>1</a:t>
            </a:r>
            <a:r>
              <a:rPr lang="en-IN" altLang="en-US">
                <a:sym typeface="+mn-ea"/>
              </a:rPr>
              <a:t>, x</a:t>
            </a:r>
            <a:r>
              <a:rPr lang="en-IN" altLang="en-US" baseline="-25000">
                <a:sym typeface="+mn-ea"/>
              </a:rPr>
              <a:t>2</a:t>
            </a:r>
            <a:r>
              <a:rPr lang="en-IN" altLang="en-US">
                <a:sym typeface="+mn-ea"/>
              </a:rPr>
              <a:t>) = (x</a:t>
            </a:r>
            <a:r>
              <a:rPr lang="en-IN" altLang="en-US" baseline="-25000">
                <a:sym typeface="+mn-ea"/>
              </a:rPr>
              <a:t>1</a:t>
            </a:r>
            <a:r>
              <a:rPr lang="en-IN" altLang="en-US">
                <a:sym typeface="+mn-ea"/>
              </a:rPr>
              <a:t> . x</a:t>
            </a:r>
            <a:r>
              <a:rPr lang="en-IN" altLang="en-US" baseline="-25000">
                <a:sym typeface="+mn-ea"/>
              </a:rPr>
              <a:t>2</a:t>
            </a:r>
            <a:r>
              <a:rPr lang="en-IN" altLang="en-US">
                <a:sym typeface="+mn-ea"/>
              </a:rPr>
              <a:t> + c)</a:t>
            </a:r>
            <a:r>
              <a:rPr lang="en-IN" altLang="en-US" baseline="30000">
                <a:sym typeface="+mn-ea"/>
              </a:rPr>
              <a:t>d</a:t>
            </a:r>
            <a:endParaRPr lang="en-US" baseline="30000"/>
          </a:p>
        </p:txBody>
      </p:sp>
      <p:sp>
        <p:nvSpPr>
          <p:cNvPr id="3" name="Text Box 2"/>
          <p:cNvSpPr txBox="1"/>
          <p:nvPr/>
        </p:nvSpPr>
        <p:spPr>
          <a:xfrm>
            <a:off x="978535" y="1490345"/>
            <a:ext cx="714565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polynomial kernel, a kernel function in machine learning that is frequently used with support vector machines (SVMs) , represents the similarity of vectors (training samples) in a feature space over polynomials of the original variables, enabling the learning of non-linear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9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830" y="2931795"/>
            <a:ext cx="4243705" cy="1586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41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999" name="Google Shape;999;p41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4" name="Google Shape;1004;p41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6" name="Google Shape;1006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ym typeface="+mn-ea"/>
              </a:rPr>
              <a:t> RBF Kernel</a:t>
            </a:r>
            <a:endParaRPr lang="en-GB"/>
          </a:p>
        </p:txBody>
      </p:sp>
      <p:sp>
        <p:nvSpPr>
          <p:cNvPr id="2" name="Text Box 0"/>
          <p:cNvSpPr txBox="1"/>
          <p:nvPr/>
        </p:nvSpPr>
        <p:spPr>
          <a:xfrm>
            <a:off x="1491236" y="1419740"/>
            <a:ext cx="6158230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RBF (Radial Basis Function) kernel is employed in place of the conventional linear kernel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It</a:t>
            </a:r>
            <a:r>
              <a:rPr lang="en-US" dirty="0"/>
              <a:t> presumes that the boundaries between the various classes are linear and are defined by a straight line</a:t>
            </a:r>
          </a:p>
        </p:txBody>
      </p:sp>
      <p:pic>
        <p:nvPicPr>
          <p:cNvPr id="3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43405" y="2943225"/>
            <a:ext cx="2212340" cy="609600"/>
          </a:xfrm>
          <a:prstGeom prst="rect">
            <a:avLst/>
          </a:prstGeom>
          <a:ln w="28575" cmpd="sng">
            <a:solidFill>
              <a:schemeClr val="accent3"/>
            </a:solidFill>
            <a:prstDash val="solid"/>
          </a:ln>
        </p:spPr>
      </p:pic>
      <p:pic>
        <p:nvPicPr>
          <p:cNvPr id="6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147945" y="2860675"/>
            <a:ext cx="2065655" cy="1515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41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999" name="Google Shape;999;p41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4" name="Google Shape;1004;p41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6" name="Google Shape;1006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altLang="en-GB" dirty="0">
                <a:sym typeface="+mn-ea"/>
              </a:rPr>
              <a:t> Laplacian Kernel</a:t>
            </a:r>
            <a:endParaRPr lang="en-GB" dirty="0"/>
          </a:p>
        </p:txBody>
      </p:sp>
      <p:sp>
        <p:nvSpPr>
          <p:cNvPr id="2" name="Text Box 0"/>
          <p:cNvSpPr txBox="1"/>
          <p:nvPr/>
        </p:nvSpPr>
        <p:spPr>
          <a:xfrm>
            <a:off x="1492885" y="1209040"/>
            <a:ext cx="615823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kernel function </a:t>
            </a:r>
            <a:r>
              <a:rPr lang="en-US" dirty="0" err="1"/>
              <a:t>utilised</a:t>
            </a:r>
            <a:r>
              <a:rPr lang="en-US" dirty="0"/>
              <a:t> in many machine learning techniques, including support vector machines (SVMs) and Gaussian processes, is the Laplace kernel</a:t>
            </a:r>
          </a:p>
        </p:txBody>
      </p:sp>
      <p:pic>
        <p:nvPicPr>
          <p:cNvPr id="4" name="Picture 4" descr="Chart, scatter char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66" y="1963768"/>
            <a:ext cx="1937592" cy="2303881"/>
          </a:xfrm>
          <a:prstGeom prst="rect">
            <a:avLst/>
          </a:prstGeom>
        </p:spPr>
      </p:pic>
      <p:sp>
        <p:nvSpPr>
          <p:cNvPr id="7" name="Text Box 1"/>
          <p:cNvSpPr txBox="1"/>
          <p:nvPr/>
        </p:nvSpPr>
        <p:spPr>
          <a:xfrm>
            <a:off x="1879547" y="2689707"/>
            <a:ext cx="2035471" cy="307777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altLang="en-US" dirty="0">
                <a:sym typeface="+mn-ea"/>
              </a:rPr>
              <a:t>K(</a:t>
            </a:r>
            <a:r>
              <a:rPr lang="en-IN" altLang="en-US" dirty="0" err="1">
                <a:sym typeface="+mn-ea"/>
              </a:rPr>
              <a:t>x,y</a:t>
            </a:r>
            <a:r>
              <a:rPr lang="en-IN" altLang="en-US" dirty="0">
                <a:sym typeface="+mn-ea"/>
              </a:rPr>
              <a:t>) =exp(-||x-y||/</a:t>
            </a:r>
            <a:r>
              <a:rPr lang="en-IN" dirty="0">
                <a:sym typeface="+mn-ea"/>
              </a:rPr>
              <a:t>σ</a:t>
            </a:r>
            <a:r>
              <a:rPr lang="en-IN" altLang="en-US" dirty="0">
                <a:sym typeface="+mn-ea"/>
              </a:rPr>
              <a:t>) 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41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999" name="Google Shape;999;p41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4" name="Google Shape;1004;p41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6" name="Google Shape;1006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ym typeface="+mn-ea"/>
              </a:rPr>
              <a:t> Sigmoid Kernel</a:t>
            </a: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2051685" y="2283460"/>
            <a:ext cx="1892935" cy="306705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altLang="en-US">
                <a:sym typeface="+mn-ea"/>
              </a:rPr>
              <a:t>K(x,y) =tanh(k(xy)+c) </a:t>
            </a:r>
            <a:endParaRPr lang="en-US"/>
          </a:p>
        </p:txBody>
      </p:sp>
      <p:sp>
        <p:nvSpPr>
          <p:cNvPr id="3" name="Text Box 0"/>
          <p:cNvSpPr txBox="1"/>
          <p:nvPr/>
        </p:nvSpPr>
        <p:spPr>
          <a:xfrm>
            <a:off x="1542415" y="1431925"/>
            <a:ext cx="58242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sigmoid kernel, is  utilised in neural networks and support vector machines (SVMs), among other 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26280" y="2284095"/>
            <a:ext cx="2840355" cy="2023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42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012" name="Google Shape;1012;p42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7" name="Google Shape;1017;p42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35" name="Google Shape;1035;p4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>
                <a:solidFill>
                  <a:schemeClr val="bg1"/>
                </a:solidFill>
              </a:rPr>
              <a:t>I</a:t>
            </a:r>
            <a:r>
              <a:rPr lang="en-IN" altLang="en-GB" sz="2900" dirty="0">
                <a:solidFill>
                  <a:schemeClr val="bg1"/>
                </a:solidFill>
              </a:rPr>
              <a:t>MPLEMENTATION OF LINEAR KERNEL</a:t>
            </a:r>
          </a:p>
        </p:txBody>
      </p:sp>
      <p:grpSp>
        <p:nvGrpSpPr>
          <p:cNvPr id="1067" name="Google Shape;1067;p42"/>
          <p:cNvGrpSpPr/>
          <p:nvPr/>
        </p:nvGrpSpPr>
        <p:grpSpPr>
          <a:xfrm>
            <a:off x="-153024" y="4244650"/>
            <a:ext cx="1427700" cy="713625"/>
            <a:chOff x="131176" y="4137775"/>
            <a:chExt cx="1427700" cy="713625"/>
          </a:xfrm>
        </p:grpSpPr>
        <p:sp>
          <p:nvSpPr>
            <p:cNvPr id="1068" name="Google Shape;1068;p42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69" name="Google Shape;1069;p4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0" name="Google Shape;1070;p42"/>
          <p:cNvSpPr/>
          <p:nvPr/>
        </p:nvSpPr>
        <p:spPr>
          <a:xfrm>
            <a:off x="1739950" y="4779400"/>
            <a:ext cx="1444500" cy="110400"/>
          </a:xfrm>
          <a:prstGeom prst="ellipse">
            <a:avLst/>
          </a:prstGeom>
          <a:solidFill>
            <a:srgbClr val="000000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2"/>
          <p:cNvSpPr/>
          <p:nvPr/>
        </p:nvSpPr>
        <p:spPr>
          <a:xfrm>
            <a:off x="-2983497" y="4217413"/>
            <a:ext cx="2265900" cy="110400"/>
          </a:xfrm>
          <a:prstGeom prst="ellipse">
            <a:avLst/>
          </a:prstGeom>
          <a:solidFill>
            <a:srgbClr val="000000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195830" y="1456055"/>
            <a:ext cx="4053205" cy="2941320"/>
          </a:xfrm>
          <a:prstGeom prst="rect">
            <a:avLst/>
          </a:prstGeom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42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012" name="Google Shape;1012;p42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7" name="Google Shape;1017;p42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35" name="Google Shape;1035;p4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chemeClr val="bg1"/>
                </a:solidFill>
              </a:rPr>
              <a:t>I</a:t>
            </a:r>
            <a:r>
              <a:rPr lang="en-IN" altLang="en-GB" sz="2700" dirty="0">
                <a:solidFill>
                  <a:schemeClr val="bg1"/>
                </a:solidFill>
              </a:rPr>
              <a:t>MPLEMENTATION OF POLYNOMIAL  KERNEL</a:t>
            </a:r>
          </a:p>
        </p:txBody>
      </p:sp>
      <p:grpSp>
        <p:nvGrpSpPr>
          <p:cNvPr id="1067" name="Google Shape;1067;p42"/>
          <p:cNvGrpSpPr/>
          <p:nvPr/>
        </p:nvGrpSpPr>
        <p:grpSpPr>
          <a:xfrm>
            <a:off x="-153024" y="4244650"/>
            <a:ext cx="1427700" cy="713625"/>
            <a:chOff x="131176" y="4137775"/>
            <a:chExt cx="1427700" cy="713625"/>
          </a:xfrm>
        </p:grpSpPr>
        <p:sp>
          <p:nvSpPr>
            <p:cNvPr id="1068" name="Google Shape;1068;p42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69" name="Google Shape;1069;p4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0" name="Google Shape;1070;p42"/>
          <p:cNvSpPr/>
          <p:nvPr/>
        </p:nvSpPr>
        <p:spPr>
          <a:xfrm>
            <a:off x="1739950" y="4779400"/>
            <a:ext cx="1444500" cy="110400"/>
          </a:xfrm>
          <a:prstGeom prst="ellipse">
            <a:avLst/>
          </a:prstGeom>
          <a:solidFill>
            <a:srgbClr val="000000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2"/>
          <p:cNvSpPr/>
          <p:nvPr/>
        </p:nvSpPr>
        <p:spPr>
          <a:xfrm>
            <a:off x="-2983497" y="4217413"/>
            <a:ext cx="2265900" cy="110400"/>
          </a:xfrm>
          <a:prstGeom prst="ellipse">
            <a:avLst/>
          </a:prstGeom>
          <a:solidFill>
            <a:srgbClr val="000000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475740" y="1635760"/>
            <a:ext cx="5836920" cy="2453640"/>
          </a:xfrm>
          <a:prstGeom prst="rect">
            <a:avLst/>
          </a:prstGeom>
          <a:ln w="19050" cmpd="sng">
            <a:solidFill>
              <a:schemeClr val="accent3"/>
            </a:solidFill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42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012" name="Google Shape;1012;p42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7" name="Google Shape;1017;p42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35" name="Google Shape;1035;p4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/>
                </a:solidFill>
              </a:rPr>
              <a:t>I</a:t>
            </a:r>
            <a:r>
              <a:rPr lang="en-IN" altLang="en-GB">
                <a:solidFill>
                  <a:schemeClr val="bg1"/>
                </a:solidFill>
              </a:rPr>
              <a:t>MPLEMENTATION OF RBF KERNEL</a:t>
            </a:r>
          </a:p>
        </p:txBody>
      </p:sp>
      <p:grpSp>
        <p:nvGrpSpPr>
          <p:cNvPr id="1067" name="Google Shape;1067;p42"/>
          <p:cNvGrpSpPr/>
          <p:nvPr/>
        </p:nvGrpSpPr>
        <p:grpSpPr>
          <a:xfrm>
            <a:off x="-153024" y="4244650"/>
            <a:ext cx="1427700" cy="713625"/>
            <a:chOff x="131176" y="4137775"/>
            <a:chExt cx="1427700" cy="713625"/>
          </a:xfrm>
        </p:grpSpPr>
        <p:sp>
          <p:nvSpPr>
            <p:cNvPr id="1068" name="Google Shape;1068;p42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69" name="Google Shape;1069;p4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0" name="Google Shape;1070;p42"/>
          <p:cNvSpPr/>
          <p:nvPr/>
        </p:nvSpPr>
        <p:spPr>
          <a:xfrm>
            <a:off x="1739950" y="4779400"/>
            <a:ext cx="1444500" cy="110400"/>
          </a:xfrm>
          <a:prstGeom prst="ellipse">
            <a:avLst/>
          </a:prstGeom>
          <a:solidFill>
            <a:srgbClr val="000000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2"/>
          <p:cNvSpPr/>
          <p:nvPr/>
        </p:nvSpPr>
        <p:spPr>
          <a:xfrm>
            <a:off x="-2983497" y="4217413"/>
            <a:ext cx="2265900" cy="110400"/>
          </a:xfrm>
          <a:prstGeom prst="ellipse">
            <a:avLst/>
          </a:prstGeom>
          <a:solidFill>
            <a:srgbClr val="000000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533650" y="1365250"/>
            <a:ext cx="4076700" cy="2413000"/>
          </a:xfrm>
          <a:prstGeom prst="rect">
            <a:avLst/>
          </a:prstGeom>
          <a:ln w="19050" cmpd="sng">
            <a:solidFill>
              <a:schemeClr val="accent3"/>
            </a:solidFill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42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012" name="Google Shape;1012;p42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7" name="Google Shape;1017;p42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35" name="Google Shape;1035;p4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1"/>
                </a:solidFill>
              </a:rPr>
              <a:t>I</a:t>
            </a:r>
            <a:r>
              <a:rPr lang="en-IN" altLang="en-GB" sz="2800" dirty="0">
                <a:solidFill>
                  <a:schemeClr val="bg1"/>
                </a:solidFill>
              </a:rPr>
              <a:t>MPLEMENTATION OF LAPLACE KERNEL</a:t>
            </a:r>
          </a:p>
        </p:txBody>
      </p:sp>
      <p:grpSp>
        <p:nvGrpSpPr>
          <p:cNvPr id="1067" name="Google Shape;1067;p42"/>
          <p:cNvGrpSpPr/>
          <p:nvPr/>
        </p:nvGrpSpPr>
        <p:grpSpPr>
          <a:xfrm>
            <a:off x="-153024" y="4244650"/>
            <a:ext cx="1427700" cy="713625"/>
            <a:chOff x="131176" y="4137775"/>
            <a:chExt cx="1427700" cy="713625"/>
          </a:xfrm>
        </p:grpSpPr>
        <p:sp>
          <p:nvSpPr>
            <p:cNvPr id="1068" name="Google Shape;1068;p42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69" name="Google Shape;1069;p4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0" name="Google Shape;1070;p42"/>
          <p:cNvSpPr/>
          <p:nvPr/>
        </p:nvSpPr>
        <p:spPr>
          <a:xfrm>
            <a:off x="1739950" y="4779400"/>
            <a:ext cx="1444500" cy="110400"/>
          </a:xfrm>
          <a:prstGeom prst="ellipse">
            <a:avLst/>
          </a:prstGeom>
          <a:solidFill>
            <a:srgbClr val="000000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2"/>
          <p:cNvSpPr/>
          <p:nvPr/>
        </p:nvSpPr>
        <p:spPr>
          <a:xfrm>
            <a:off x="-2983497" y="4217413"/>
            <a:ext cx="2265900" cy="110400"/>
          </a:xfrm>
          <a:prstGeom prst="ellipse">
            <a:avLst/>
          </a:prstGeom>
          <a:solidFill>
            <a:srgbClr val="000000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979295" y="1419225"/>
            <a:ext cx="5181600" cy="2781300"/>
          </a:xfrm>
          <a:prstGeom prst="rect">
            <a:avLst/>
          </a:prstGeom>
          <a:ln w="19050" cmpd="sng">
            <a:solidFill>
              <a:schemeClr val="accent3"/>
            </a:solidFill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42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012" name="Google Shape;1012;p42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7" name="Google Shape;1017;p42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35" name="Google Shape;1035;p4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>
                <a:solidFill>
                  <a:schemeClr val="bg1"/>
                </a:solidFill>
              </a:rPr>
              <a:t>I</a:t>
            </a:r>
            <a:r>
              <a:rPr lang="en-IN" altLang="en-GB" sz="2900" dirty="0">
                <a:solidFill>
                  <a:schemeClr val="bg1"/>
                </a:solidFill>
              </a:rPr>
              <a:t>MPLEMENTATION OF SIGMOID KERNEL</a:t>
            </a:r>
          </a:p>
        </p:txBody>
      </p:sp>
      <p:grpSp>
        <p:nvGrpSpPr>
          <p:cNvPr id="1067" name="Google Shape;1067;p42"/>
          <p:cNvGrpSpPr/>
          <p:nvPr/>
        </p:nvGrpSpPr>
        <p:grpSpPr>
          <a:xfrm>
            <a:off x="-153024" y="4244650"/>
            <a:ext cx="1427700" cy="713625"/>
            <a:chOff x="131176" y="4137775"/>
            <a:chExt cx="1427700" cy="713625"/>
          </a:xfrm>
        </p:grpSpPr>
        <p:sp>
          <p:nvSpPr>
            <p:cNvPr id="1068" name="Google Shape;1068;p42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69" name="Google Shape;1069;p4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0" name="Google Shape;1070;p42"/>
          <p:cNvSpPr/>
          <p:nvPr/>
        </p:nvSpPr>
        <p:spPr>
          <a:xfrm>
            <a:off x="1739950" y="4779400"/>
            <a:ext cx="1444500" cy="110400"/>
          </a:xfrm>
          <a:prstGeom prst="ellipse">
            <a:avLst/>
          </a:prstGeom>
          <a:solidFill>
            <a:srgbClr val="000000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2"/>
          <p:cNvSpPr/>
          <p:nvPr/>
        </p:nvSpPr>
        <p:spPr>
          <a:xfrm>
            <a:off x="-2983497" y="4217413"/>
            <a:ext cx="2265900" cy="110400"/>
          </a:xfrm>
          <a:prstGeom prst="ellipse">
            <a:avLst/>
          </a:prstGeom>
          <a:solidFill>
            <a:srgbClr val="000000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863090" y="1344930"/>
            <a:ext cx="5417820" cy="2453640"/>
          </a:xfrm>
          <a:prstGeom prst="rect">
            <a:avLst/>
          </a:prstGeom>
          <a:ln w="19050" cmpd="sng">
            <a:solidFill>
              <a:schemeClr val="accent3"/>
            </a:solidFill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40"/>
          <p:cNvGrpSpPr/>
          <p:nvPr/>
        </p:nvGrpSpPr>
        <p:grpSpPr>
          <a:xfrm>
            <a:off x="5422218" y="1070342"/>
            <a:ext cx="875409" cy="1015029"/>
            <a:chOff x="3335286" y="601670"/>
            <a:chExt cx="804678" cy="932160"/>
          </a:xfrm>
        </p:grpSpPr>
        <p:sp>
          <p:nvSpPr>
            <p:cNvPr id="949" name="Google Shape;949;p40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56" name="Google Shape;956;p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78020" y="774705"/>
            <a:ext cx="1780800" cy="13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0"/>
          <p:cNvSpPr txBox="1">
            <a:spLocks noGrp="1"/>
          </p:cNvSpPr>
          <p:nvPr>
            <p:ph type="title"/>
          </p:nvPr>
        </p:nvSpPr>
        <p:spPr>
          <a:xfrm>
            <a:off x="3134360" y="2234565"/>
            <a:ext cx="5474970" cy="1484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APPLICATIONS OF KERNEL</a:t>
            </a:r>
            <a:r>
              <a:rPr lang="en-GB"/>
              <a:t> </a:t>
            </a:r>
          </a:p>
        </p:txBody>
      </p:sp>
      <p:sp>
        <p:nvSpPr>
          <p:cNvPr id="958" name="Google Shape;958;p40"/>
          <p:cNvSpPr txBox="1">
            <a:spLocks noGrp="1"/>
          </p:cNvSpPr>
          <p:nvPr>
            <p:ph type="title" idx="2"/>
          </p:nvPr>
        </p:nvSpPr>
        <p:spPr>
          <a:xfrm>
            <a:off x="5402725" y="137250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3</a:t>
            </a:r>
          </a:p>
        </p:txBody>
      </p:sp>
      <p:grpSp>
        <p:nvGrpSpPr>
          <p:cNvPr id="960" name="Google Shape;960;p40"/>
          <p:cNvGrpSpPr/>
          <p:nvPr/>
        </p:nvGrpSpPr>
        <p:grpSpPr>
          <a:xfrm flipH="1">
            <a:off x="179705" y="2355850"/>
            <a:ext cx="1233170" cy="2325370"/>
            <a:chOff x="6312750" y="1140302"/>
            <a:chExt cx="2161301" cy="3512348"/>
          </a:xfrm>
        </p:grpSpPr>
        <p:sp>
          <p:nvSpPr>
            <p:cNvPr id="961" name="Google Shape;961;p40"/>
            <p:cNvSpPr/>
            <p:nvPr/>
          </p:nvSpPr>
          <p:spPr>
            <a:xfrm>
              <a:off x="7287852" y="4542250"/>
              <a:ext cx="11862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2" name="Google Shape;962;p40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6312750" y="1140302"/>
              <a:ext cx="2118025" cy="34722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4" name="Google Shape;964;p40"/>
          <p:cNvGrpSpPr/>
          <p:nvPr/>
        </p:nvGrpSpPr>
        <p:grpSpPr>
          <a:xfrm>
            <a:off x="7075928" y="773871"/>
            <a:ext cx="1591871" cy="525727"/>
            <a:chOff x="583503" y="585996"/>
            <a:chExt cx="1591871" cy="525727"/>
          </a:xfrm>
        </p:grpSpPr>
        <p:sp>
          <p:nvSpPr>
            <p:cNvPr id="965" name="Google Shape;965;p40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0"/>
          <p:cNvGrpSpPr/>
          <p:nvPr/>
        </p:nvGrpSpPr>
        <p:grpSpPr>
          <a:xfrm>
            <a:off x="2602072" y="4366657"/>
            <a:ext cx="1222254" cy="610934"/>
            <a:chOff x="131176" y="4137775"/>
            <a:chExt cx="1427700" cy="713625"/>
          </a:xfrm>
        </p:grpSpPr>
        <p:sp>
          <p:nvSpPr>
            <p:cNvPr id="992" name="Google Shape;992;p40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93" name="Google Shape;993;p40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7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866" name="Google Shape;866;p37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1" name="Google Shape;871;p37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72" name="Google Shape;872;p37"/>
          <p:cNvSpPr txBox="1">
            <a:spLocks noGrp="1"/>
          </p:cNvSpPr>
          <p:nvPr>
            <p:ph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BATCH-A  GROUP-11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475740" y="1419860"/>
          <a:ext cx="6706235" cy="287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41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999" name="Google Shape;999;p41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4" name="Google Shape;1004;p41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6" name="Google Shape;1006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ym typeface="+mn-ea"/>
              </a:rPr>
              <a:t>Kernel application in SVM</a:t>
            </a:r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1591310" y="1325245"/>
            <a:ext cx="650811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Kernel methods are particularly useful in classifying non-linear data because they allow for the separation of non-linearly separable data in a high-dimensional feature space.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One common application of kernel methods is in support vector machines (SVMs), which are a type of supervised learning algorithm used for classification.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SVMs use a kernel function to map the input data into a higher-dimensional feature space, where a linear boundary can be found to separate the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By choosing a suitable kernel function, it is possible to classify non-linearly separable data with high accuracy.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21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" y="1844675"/>
            <a:ext cx="3211830" cy="2390140"/>
          </a:xfrm>
          <a:prstGeom prst="rect">
            <a:avLst/>
          </a:prstGeom>
        </p:spPr>
      </p:pic>
      <p:pic>
        <p:nvPicPr>
          <p:cNvPr id="22" name="Picture 22"/>
          <p:cNvPicPr/>
          <p:nvPr/>
        </p:nvPicPr>
        <p:blipFill>
          <a:blip r:embed="rId4"/>
          <a:stretch>
            <a:fillRect/>
          </a:stretch>
        </p:blipFill>
        <p:spPr>
          <a:xfrm>
            <a:off x="4067810" y="1844675"/>
            <a:ext cx="3234690" cy="23768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79705" y="1347470"/>
            <a:ext cx="3487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/>
              <a:t>Creating a non-linearly separable dataset: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23" name="Picture 23"/>
          <p:cNvPicPr/>
          <p:nvPr/>
        </p:nvPicPr>
        <p:blipFill>
          <a:blip r:embed="rId3"/>
          <a:stretch>
            <a:fillRect/>
          </a:stretch>
        </p:blipFill>
        <p:spPr>
          <a:xfrm>
            <a:off x="2192911" y="1408727"/>
            <a:ext cx="4754880" cy="3108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24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827405" y="1347470"/>
            <a:ext cx="6964045" cy="29921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821682" y="378947"/>
            <a:ext cx="6557317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302017" y="573828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IMPLEMENTATION USING LINEAR KERNEL:</a:t>
            </a:r>
          </a:p>
        </p:txBody>
      </p:sp>
      <p:pic>
        <p:nvPicPr>
          <p:cNvPr id="25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195" y="1347470"/>
            <a:ext cx="4686300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71873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3D VISUALISATION</a:t>
            </a:r>
          </a:p>
        </p:txBody>
      </p:sp>
      <p:pic>
        <p:nvPicPr>
          <p:cNvPr id="2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2254062" y="1451003"/>
            <a:ext cx="4516532" cy="29384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911194" y="378947"/>
            <a:ext cx="7362925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754925" y="547120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900" dirty="0">
                <a:solidFill>
                  <a:schemeClr val="bg1"/>
                </a:solidFill>
                <a:sym typeface="+mn-ea"/>
              </a:rPr>
              <a:t>IMPLEMENTATION USING POLYNOMIAL KERNEL</a:t>
            </a:r>
            <a:endParaRPr lang="en-IN" altLang="en-GB" dirty="0">
              <a:solidFill>
                <a:schemeClr val="bg1"/>
              </a:solidFill>
            </a:endParaRPr>
          </a:p>
        </p:txBody>
      </p:sp>
      <p:pic>
        <p:nvPicPr>
          <p:cNvPr id="27" name="Picture 27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730" y="1491615"/>
            <a:ext cx="4351020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683170" y="54648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3D VISUALISATION</a:t>
            </a:r>
          </a:p>
        </p:txBody>
      </p:sp>
      <p:pic>
        <p:nvPicPr>
          <p:cNvPr id="28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2305050" y="1624330"/>
            <a:ext cx="4373880" cy="2575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619586" y="43482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572936" y="374219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altLang="en-GB" dirty="0">
                <a:solidFill>
                  <a:schemeClr val="bg1"/>
                </a:solidFill>
              </a:rPr>
            </a:br>
            <a:r>
              <a:rPr lang="en-IN" altLang="en-GB" sz="3000" dirty="0">
                <a:solidFill>
                  <a:schemeClr val="bg1"/>
                </a:solidFill>
              </a:rPr>
              <a:t>Classification using RBF kernels</a:t>
            </a:r>
          </a:p>
        </p:txBody>
      </p:sp>
      <p:pic>
        <p:nvPicPr>
          <p:cNvPr id="29" name="Picture 29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975" y="1491615"/>
            <a:ext cx="432816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3D VISUALISATION</a:t>
            </a:r>
          </a:p>
        </p:txBody>
      </p:sp>
      <p:pic>
        <p:nvPicPr>
          <p:cNvPr id="30" name="Picture 30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730" y="1851660"/>
            <a:ext cx="4349115" cy="2488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8"/>
          <p:cNvSpPr txBox="1">
            <a:spLocks noGrp="1"/>
          </p:cNvSpPr>
          <p:nvPr>
            <p:ph type="title" idx="9"/>
          </p:nvPr>
        </p:nvSpPr>
        <p:spPr>
          <a:xfrm>
            <a:off x="1187450" y="1059815"/>
            <a:ext cx="5334635" cy="17500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400">
                <a:solidFill>
                  <a:schemeClr val="accent3"/>
                </a:solidFill>
              </a:rPr>
              <a:t>KERNEL METHODS </a:t>
            </a:r>
            <a:br>
              <a:rPr lang="en-IN" altLang="en-GB" sz="4400">
                <a:solidFill>
                  <a:schemeClr val="accent3"/>
                </a:solidFill>
              </a:rPr>
            </a:br>
            <a:r>
              <a:rPr lang="en-IN" altLang="en-GB" sz="4400">
                <a:solidFill>
                  <a:schemeClr val="accent3"/>
                </a:solidFill>
              </a:rPr>
              <a:t>AND ITS APPLICATIONS</a:t>
            </a:r>
            <a:endParaRPr lang="en-IN" altLang="en-GB" sz="4400">
              <a:solidFill>
                <a:schemeClr val="accent3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475809" y="385833"/>
            <a:ext cx="5903190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900" dirty="0">
                <a:solidFill>
                  <a:schemeClr val="bg1"/>
                </a:solidFill>
              </a:rPr>
              <a:t>Classification using Laplace kernel</a:t>
            </a:r>
            <a:endParaRPr lang="en-IN" altLang="en-GB" dirty="0">
              <a:solidFill>
                <a:schemeClr val="bg1"/>
              </a:solidFill>
            </a:endParaRPr>
          </a:p>
        </p:txBody>
      </p:sp>
      <p:pic>
        <p:nvPicPr>
          <p:cNvPr id="31" name="Picture 31"/>
          <p:cNvPicPr/>
          <p:nvPr/>
        </p:nvPicPr>
        <p:blipFill>
          <a:blip r:embed="rId3"/>
          <a:stretch>
            <a:fillRect/>
          </a:stretch>
        </p:blipFill>
        <p:spPr>
          <a:xfrm>
            <a:off x="2627630" y="1563370"/>
            <a:ext cx="4068445" cy="26079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899070" y="55537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3D VISUALISATION</a:t>
            </a:r>
          </a:p>
        </p:txBody>
      </p:sp>
      <p:pic>
        <p:nvPicPr>
          <p:cNvPr id="32" name="Picture 32"/>
          <p:cNvPicPr/>
          <p:nvPr/>
        </p:nvPicPr>
        <p:blipFill>
          <a:blip r:embed="rId3"/>
          <a:stretch>
            <a:fillRect/>
          </a:stretch>
        </p:blipFill>
        <p:spPr>
          <a:xfrm>
            <a:off x="2021840" y="1563370"/>
            <a:ext cx="5097145" cy="26657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780369" y="378947"/>
            <a:ext cx="6602218" cy="778303"/>
            <a:chOff x="1367444" y="-454378"/>
            <a:chExt cx="6078917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367444" y="-454375"/>
              <a:ext cx="6078917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05300" y="543922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900" dirty="0">
                <a:solidFill>
                  <a:schemeClr val="bg1"/>
                </a:solidFill>
              </a:rPr>
              <a:t>Classification using Sigmoid Kernel</a:t>
            </a:r>
          </a:p>
        </p:txBody>
      </p:sp>
      <p:pic>
        <p:nvPicPr>
          <p:cNvPr id="33" name="Picture 33"/>
          <p:cNvPicPr/>
          <p:nvPr/>
        </p:nvPicPr>
        <p:blipFill>
          <a:blip r:embed="rId3"/>
          <a:stretch>
            <a:fillRect/>
          </a:stretch>
        </p:blipFill>
        <p:spPr>
          <a:xfrm>
            <a:off x="2484120" y="1491615"/>
            <a:ext cx="46558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718351" y="546458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2" name="Picture 33"/>
          <p:cNvPicPr/>
          <p:nvPr/>
        </p:nvPicPr>
        <p:blipFill>
          <a:blip r:embed="rId3"/>
          <a:stretch>
            <a:fillRect/>
          </a:stretch>
        </p:blipFill>
        <p:spPr>
          <a:xfrm>
            <a:off x="2244090" y="1419860"/>
            <a:ext cx="46558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34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124075" y="1491615"/>
            <a:ext cx="4726305" cy="28181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683895" y="560020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000" dirty="0">
                <a:solidFill>
                  <a:schemeClr val="bg1"/>
                </a:solidFill>
              </a:rPr>
              <a:t>APPLICATION OF KERNELS IN PCA</a:t>
            </a:r>
          </a:p>
        </p:txBody>
      </p:sp>
      <p:sp>
        <p:nvSpPr>
          <p:cNvPr id="2" name="Text Box 0"/>
          <p:cNvSpPr txBox="1"/>
          <p:nvPr/>
        </p:nvSpPr>
        <p:spPr>
          <a:xfrm>
            <a:off x="683895" y="1348105"/>
            <a:ext cx="662622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Principal Components Analysis is arguably one of the most important algorithms used in data preprocessing</a:t>
            </a:r>
            <a:r>
              <a:rPr lang="en-IN" altLang="en-US"/>
              <a:t> for dimensionality reduction</a:t>
            </a:r>
            <a:r>
              <a:rPr lang="en-US"/>
              <a:t>, in a large number of applications</a:t>
            </a:r>
            <a:r>
              <a:rPr lang="en-IN" alt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Kernel PCA was developed in an effort to help with the classification of data whose decision boundaries are described by non-linear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The eigenvalues and eigenvectors of the kernel matrix and these are the new principal components of the m-dimensional space where we mapped our original variables into.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The kernel trick is called this way because the kernel function (matrix) enables us to get to the eigenvalues and eigenvector without actually calculating ϕ(x) explicitly.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16" name="Picture 16"/>
          <p:cNvPicPr/>
          <p:nvPr/>
        </p:nvPicPr>
        <p:blipFill>
          <a:blip r:embed="rId3"/>
          <a:srcRect l="3268" t="19802" r="-3268" b="1144"/>
          <a:stretch>
            <a:fillRect/>
          </a:stretch>
        </p:blipFill>
        <p:spPr>
          <a:xfrm>
            <a:off x="3275330" y="2428240"/>
            <a:ext cx="4411345" cy="2281555"/>
          </a:xfrm>
          <a:prstGeom prst="rect">
            <a:avLst/>
          </a:prstGeom>
        </p:spPr>
      </p:pic>
      <p:pic>
        <p:nvPicPr>
          <p:cNvPr id="2" name="Picture 16"/>
          <p:cNvPicPr/>
          <p:nvPr/>
        </p:nvPicPr>
        <p:blipFill>
          <a:blip r:embed="rId3"/>
          <a:srcRect b="80875"/>
          <a:stretch>
            <a:fillRect/>
          </a:stretch>
        </p:blipFill>
        <p:spPr>
          <a:xfrm>
            <a:off x="394970" y="1419860"/>
            <a:ext cx="5325110" cy="9518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17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446848"/>
            <a:ext cx="5943600" cy="22498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18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332230"/>
            <a:ext cx="5943600" cy="24790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15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826260" y="1284605"/>
            <a:ext cx="5452110" cy="2799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38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879" name="Google Shape;879;p38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4" name="Google Shape;884;p38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85" name="Google Shape;885;p38"/>
          <p:cNvGrpSpPr/>
          <p:nvPr/>
        </p:nvGrpSpPr>
        <p:grpSpPr>
          <a:xfrm>
            <a:off x="790129" y="3614670"/>
            <a:ext cx="631109" cy="731559"/>
            <a:chOff x="3335286" y="601670"/>
            <a:chExt cx="804678" cy="932160"/>
          </a:xfrm>
        </p:grpSpPr>
        <p:sp>
          <p:nvSpPr>
            <p:cNvPr id="886" name="Google Shape;886;p38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8"/>
          <p:cNvGrpSpPr/>
          <p:nvPr/>
        </p:nvGrpSpPr>
        <p:grpSpPr>
          <a:xfrm>
            <a:off x="790129" y="2528908"/>
            <a:ext cx="631109" cy="731559"/>
            <a:chOff x="3335286" y="601670"/>
            <a:chExt cx="804678" cy="932160"/>
          </a:xfrm>
        </p:grpSpPr>
        <p:sp>
          <p:nvSpPr>
            <p:cNvPr id="894" name="Google Shape;894;p38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8"/>
          <p:cNvGrpSpPr/>
          <p:nvPr/>
        </p:nvGrpSpPr>
        <p:grpSpPr>
          <a:xfrm>
            <a:off x="790129" y="1425015"/>
            <a:ext cx="631109" cy="731559"/>
            <a:chOff x="3335286" y="601670"/>
            <a:chExt cx="804678" cy="932160"/>
          </a:xfrm>
        </p:grpSpPr>
        <p:sp>
          <p:nvSpPr>
            <p:cNvPr id="902" name="Google Shape;902;p38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38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911" name="Google Shape;911;p38"/>
          <p:cNvSpPr txBox="1">
            <a:spLocks noGrp="1"/>
          </p:cNvSpPr>
          <p:nvPr>
            <p:ph type="title"/>
          </p:nvPr>
        </p:nvSpPr>
        <p:spPr>
          <a:xfrm>
            <a:off x="1623695" y="1654175"/>
            <a:ext cx="4248150" cy="33083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</a:t>
            </a:r>
            <a:r>
              <a:rPr lang="en-IN" altLang="en-GB"/>
              <a:t>TRODUCTION TO KERNEL METHODS</a:t>
            </a:r>
          </a:p>
        </p:txBody>
      </p:sp>
      <p:sp>
        <p:nvSpPr>
          <p:cNvPr id="913" name="Google Shape;913;p38"/>
          <p:cNvSpPr txBox="1">
            <a:spLocks noGrp="1"/>
          </p:cNvSpPr>
          <p:nvPr>
            <p:ph type="title" idx="2"/>
          </p:nvPr>
        </p:nvSpPr>
        <p:spPr>
          <a:xfrm>
            <a:off x="1619885" y="2670810"/>
            <a:ext cx="5831205" cy="3778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TYPES OF KERNEL METHODS AND ITS IMPLEMENTATION</a:t>
            </a:r>
          </a:p>
        </p:txBody>
      </p:sp>
      <p:sp>
        <p:nvSpPr>
          <p:cNvPr id="915" name="Google Shape;915;p38"/>
          <p:cNvSpPr txBox="1">
            <a:spLocks noGrp="1"/>
          </p:cNvSpPr>
          <p:nvPr>
            <p:ph type="title" idx="4"/>
          </p:nvPr>
        </p:nvSpPr>
        <p:spPr>
          <a:xfrm>
            <a:off x="1609725" y="3940175"/>
            <a:ext cx="4262120" cy="36576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APPLICATIONS OF </a:t>
            </a:r>
            <a:r>
              <a:rPr lang="en-IN" altLang="en-GB">
                <a:sym typeface="+mn-ea"/>
              </a:rPr>
              <a:t>KERNEL METHODS</a:t>
            </a:r>
            <a:br>
              <a:rPr lang="en-IN" altLang="en-GB"/>
            </a:br>
            <a:endParaRPr lang="en-IN" altLang="en-GB"/>
          </a:p>
        </p:txBody>
      </p:sp>
      <p:sp>
        <p:nvSpPr>
          <p:cNvPr id="916" name="Google Shape;916;p38"/>
          <p:cNvSpPr txBox="1">
            <a:spLocks noGrp="1"/>
          </p:cNvSpPr>
          <p:nvPr>
            <p:ph type="title" idx="6"/>
          </p:nvPr>
        </p:nvSpPr>
        <p:spPr>
          <a:xfrm>
            <a:off x="738333" y="1566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</p:txBody>
      </p:sp>
      <p:sp>
        <p:nvSpPr>
          <p:cNvPr id="917" name="Google Shape;917;p38"/>
          <p:cNvSpPr txBox="1">
            <a:spLocks noGrp="1"/>
          </p:cNvSpPr>
          <p:nvPr>
            <p:ph type="title" idx="7"/>
          </p:nvPr>
        </p:nvSpPr>
        <p:spPr>
          <a:xfrm>
            <a:off x="738333" y="37566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</a:p>
        </p:txBody>
      </p:sp>
      <p:sp>
        <p:nvSpPr>
          <p:cNvPr id="918" name="Google Shape;918;p38"/>
          <p:cNvSpPr txBox="1">
            <a:spLocks noGrp="1"/>
          </p:cNvSpPr>
          <p:nvPr>
            <p:ph type="title" idx="8"/>
          </p:nvPr>
        </p:nvSpPr>
        <p:spPr>
          <a:xfrm>
            <a:off x="738333" y="26708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</a:p>
        </p:txBody>
      </p:sp>
      <p:grpSp>
        <p:nvGrpSpPr>
          <p:cNvPr id="919" name="Google Shape;919;p38"/>
          <p:cNvGrpSpPr/>
          <p:nvPr/>
        </p:nvGrpSpPr>
        <p:grpSpPr>
          <a:xfrm>
            <a:off x="6743700" y="2659380"/>
            <a:ext cx="2393315" cy="2258695"/>
            <a:chOff x="5106841" y="1631950"/>
            <a:chExt cx="3402300" cy="3424675"/>
          </a:xfrm>
        </p:grpSpPr>
        <p:sp>
          <p:nvSpPr>
            <p:cNvPr id="920" name="Google Shape;920;p38"/>
            <p:cNvSpPr/>
            <p:nvPr/>
          </p:nvSpPr>
          <p:spPr>
            <a:xfrm>
              <a:off x="5106841" y="4780375"/>
              <a:ext cx="34023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21" name="Google Shape;921;p3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5154050" y="1631950"/>
              <a:ext cx="3228825" cy="3424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19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616075"/>
            <a:ext cx="5943600" cy="19113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66" name="Google Shape;1166;p4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1" name="Google Shape;1171;p4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72" name="Google Shape;1172;p44"/>
          <p:cNvSpPr txBox="1">
            <a:spLocks noGrp="1"/>
          </p:cNvSpPr>
          <p:nvPr>
            <p:ph type="title" idx="8"/>
          </p:nvPr>
        </p:nvSpPr>
        <p:spPr>
          <a:xfrm>
            <a:off x="467270" y="53251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CODE IMPLEMENTATION</a:t>
            </a:r>
          </a:p>
        </p:txBody>
      </p:sp>
      <p:pic>
        <p:nvPicPr>
          <p:cNvPr id="20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353185"/>
            <a:ext cx="5943600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39"/>
          <p:cNvGrpSpPr/>
          <p:nvPr/>
        </p:nvGrpSpPr>
        <p:grpSpPr>
          <a:xfrm>
            <a:off x="2136140" y="1299210"/>
            <a:ext cx="4946015" cy="1334770"/>
            <a:chOff x="2947555" y="1357699"/>
            <a:chExt cx="3379569" cy="1398725"/>
          </a:xfrm>
        </p:grpSpPr>
        <p:sp>
          <p:nvSpPr>
            <p:cNvPr id="928" name="Google Shape;928;p39"/>
            <p:cNvSpPr/>
            <p:nvPr/>
          </p:nvSpPr>
          <p:spPr>
            <a:xfrm>
              <a:off x="2947625" y="1357700"/>
              <a:ext cx="3379500" cy="1335728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2947555" y="1357699"/>
              <a:ext cx="122775" cy="1398710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2947563" y="2613799"/>
              <a:ext cx="3379500" cy="142625"/>
            </a:xfrm>
            <a:custGeom>
              <a:avLst/>
              <a:gdLst/>
              <a:ahLst/>
              <a:cxnLst/>
              <a:rect l="l" t="t" r="r" b="b"/>
              <a:pathLst>
                <a:path w="135180" h="5705" extrusionOk="0">
                  <a:moveTo>
                    <a:pt x="0" y="5609"/>
                  </a:moveTo>
                  <a:lnTo>
                    <a:pt x="5082" y="0"/>
                  </a:lnTo>
                  <a:lnTo>
                    <a:pt x="132577" y="10"/>
                  </a:lnTo>
                  <a:lnTo>
                    <a:pt x="135180" y="5705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" name="Google Shape;931;p39"/>
            <p:cNvSpPr/>
            <p:nvPr/>
          </p:nvSpPr>
          <p:spPr>
            <a:xfrm>
              <a:off x="2947563" y="1357699"/>
              <a:ext cx="3379500" cy="159250"/>
            </a:xfrm>
            <a:custGeom>
              <a:avLst/>
              <a:gdLst/>
              <a:ahLst/>
              <a:cxnLst/>
              <a:rect l="l" t="t" r="r" b="b"/>
              <a:pathLst>
                <a:path w="135180" h="6370" extrusionOk="0">
                  <a:moveTo>
                    <a:pt x="0" y="114"/>
                  </a:moveTo>
                  <a:lnTo>
                    <a:pt x="4549" y="6370"/>
                  </a:lnTo>
                  <a:lnTo>
                    <a:pt x="132577" y="6313"/>
                  </a:lnTo>
                  <a:lnTo>
                    <a:pt x="1351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" name="Google Shape;932;p39"/>
            <p:cNvSpPr/>
            <p:nvPr/>
          </p:nvSpPr>
          <p:spPr>
            <a:xfrm>
              <a:off x="6215595" y="1357699"/>
              <a:ext cx="111498" cy="1398710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39"/>
          <p:cNvSpPr txBox="1">
            <a:spLocks noGrp="1"/>
          </p:cNvSpPr>
          <p:nvPr>
            <p:ph type="title"/>
          </p:nvPr>
        </p:nvSpPr>
        <p:spPr>
          <a:xfrm>
            <a:off x="2700120" y="1463908"/>
            <a:ext cx="3492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400"/>
              <a:t>CONCLUSION</a:t>
            </a:r>
          </a:p>
        </p:txBody>
      </p:sp>
      <p:grpSp>
        <p:nvGrpSpPr>
          <p:cNvPr id="935" name="Google Shape;935;p39"/>
          <p:cNvGrpSpPr/>
          <p:nvPr/>
        </p:nvGrpSpPr>
        <p:grpSpPr>
          <a:xfrm>
            <a:off x="179300" y="2124151"/>
            <a:ext cx="1930200" cy="2641524"/>
            <a:chOff x="179300" y="2124151"/>
            <a:chExt cx="1930200" cy="2641524"/>
          </a:xfrm>
        </p:grpSpPr>
        <p:sp>
          <p:nvSpPr>
            <p:cNvPr id="936" name="Google Shape;936;p39"/>
            <p:cNvSpPr/>
            <p:nvPr/>
          </p:nvSpPr>
          <p:spPr>
            <a:xfrm>
              <a:off x="179300" y="4655275"/>
              <a:ext cx="19302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37" name="Google Shape;937;p3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40550" y="2124151"/>
              <a:ext cx="1804552" cy="26117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8" name="Google Shape;938;p39"/>
          <p:cNvGrpSpPr/>
          <p:nvPr/>
        </p:nvGrpSpPr>
        <p:grpSpPr>
          <a:xfrm>
            <a:off x="7331125" y="3431400"/>
            <a:ext cx="1444500" cy="1223875"/>
            <a:chOff x="1739950" y="3665925"/>
            <a:chExt cx="1444500" cy="1223875"/>
          </a:xfrm>
        </p:grpSpPr>
        <p:sp>
          <p:nvSpPr>
            <p:cNvPr id="939" name="Google Shape;939;p39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40" name="Google Shape;940;p39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1815055" y="3665925"/>
              <a:ext cx="123889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1" name="Google Shape;941;p39"/>
          <p:cNvGrpSpPr/>
          <p:nvPr/>
        </p:nvGrpSpPr>
        <p:grpSpPr>
          <a:xfrm>
            <a:off x="7046825" y="4043048"/>
            <a:ext cx="609600" cy="752027"/>
            <a:chOff x="3184450" y="4137773"/>
            <a:chExt cx="609600" cy="752027"/>
          </a:xfrm>
        </p:grpSpPr>
        <p:sp>
          <p:nvSpPr>
            <p:cNvPr id="942" name="Google Shape;942;p39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43" name="Google Shape;943;p39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47159" y="1141088"/>
            <a:ext cx="6998266" cy="2462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/>
              <a:t>T</a:t>
            </a:r>
            <a:r>
              <a:rPr lang="en-US"/>
              <a:t>he</a:t>
            </a:r>
            <a:r>
              <a:rPr lang="en-IN" altLang="en-US"/>
              <a:t> </a:t>
            </a:r>
            <a:r>
              <a:rPr lang="en-US"/>
              <a:t>task of kernel functions, </a:t>
            </a:r>
            <a:r>
              <a:rPr lang="en-IN" altLang="en-US"/>
              <a:t>is to </a:t>
            </a:r>
            <a:r>
              <a:rPr lang="en-US"/>
              <a:t>project the data into an higher dimensionally plane </a:t>
            </a:r>
            <a:r>
              <a:rPr lang="en-IN" altLang="en-US"/>
              <a:t>and make the data linearly separable for classification.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>
                <a:sym typeface="+mn-ea"/>
              </a:rPr>
              <a:t>C</a:t>
            </a:r>
            <a:r>
              <a:rPr lang="en-US">
                <a:sym typeface="+mn-ea"/>
              </a:rPr>
              <a:t>lassifying them and using that data in the machine learning models, deep learning models and dimensionality reduction etc.,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In 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In PCA</a:t>
            </a:r>
            <a:endParaRPr lang="en-US"/>
          </a:p>
          <a:p>
            <a:r>
              <a:rPr lang="en-US"/>
              <a:t>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/>
              <a:t>K</a:t>
            </a:r>
            <a:r>
              <a:rPr lang="en-US"/>
              <a:t>ernel function that it helps us in mapping the data into a higher dimensional plane.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70"/>
          <p:cNvSpPr txBox="1">
            <a:spLocks noGrp="1"/>
          </p:cNvSpPr>
          <p:nvPr>
            <p:ph type="title"/>
          </p:nvPr>
        </p:nvSpPr>
        <p:spPr>
          <a:xfrm>
            <a:off x="1456034" y="1356481"/>
            <a:ext cx="5671906" cy="1217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THANK YOU</a:t>
            </a:r>
          </a:p>
        </p:txBody>
      </p:sp>
      <p:grpSp>
        <p:nvGrpSpPr>
          <p:cNvPr id="2541" name="Google Shape;2541;p70"/>
          <p:cNvGrpSpPr/>
          <p:nvPr/>
        </p:nvGrpSpPr>
        <p:grpSpPr>
          <a:xfrm>
            <a:off x="698454" y="1346416"/>
            <a:ext cx="585242" cy="676655"/>
            <a:chOff x="3335286" y="601670"/>
            <a:chExt cx="804678" cy="932160"/>
          </a:xfrm>
        </p:grpSpPr>
        <p:sp>
          <p:nvSpPr>
            <p:cNvPr id="2542" name="Google Shape;2542;p70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0" name="Google Shape;2550;p70"/>
          <p:cNvGrpSpPr/>
          <p:nvPr/>
        </p:nvGrpSpPr>
        <p:grpSpPr>
          <a:xfrm>
            <a:off x="698454" y="2233422"/>
            <a:ext cx="585242" cy="676655"/>
            <a:chOff x="3335286" y="601670"/>
            <a:chExt cx="804678" cy="932160"/>
          </a:xfrm>
        </p:grpSpPr>
        <p:sp>
          <p:nvSpPr>
            <p:cNvPr id="2551" name="Google Shape;2551;p70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70"/>
          <p:cNvGrpSpPr/>
          <p:nvPr/>
        </p:nvGrpSpPr>
        <p:grpSpPr>
          <a:xfrm>
            <a:off x="698454" y="3120429"/>
            <a:ext cx="585242" cy="676655"/>
            <a:chOff x="3335286" y="601670"/>
            <a:chExt cx="804678" cy="932160"/>
          </a:xfrm>
        </p:grpSpPr>
        <p:sp>
          <p:nvSpPr>
            <p:cNvPr id="2560" name="Google Shape;2560;p70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70"/>
          <p:cNvGrpSpPr/>
          <p:nvPr/>
        </p:nvGrpSpPr>
        <p:grpSpPr>
          <a:xfrm flipH="1">
            <a:off x="6576839" y="4194206"/>
            <a:ext cx="1106610" cy="553130"/>
            <a:chOff x="131176" y="4137775"/>
            <a:chExt cx="1427700" cy="713625"/>
          </a:xfrm>
        </p:grpSpPr>
        <p:sp>
          <p:nvSpPr>
            <p:cNvPr id="2571" name="Google Shape;2571;p70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72" name="Google Shape;2572;p7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ctangle 3"/>
          <p:cNvSpPr/>
          <p:nvPr/>
        </p:nvSpPr>
        <p:spPr>
          <a:xfrm>
            <a:off x="1658985" y="3143680"/>
            <a:ext cx="3373915" cy="8606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  <a:cs typeface="Arial" panose="020B0604020202020204"/>
              </a:rPr>
              <a:t>SPECIAL THANKS TO </a:t>
            </a:r>
          </a:p>
          <a:p>
            <a:pPr algn="ctr"/>
            <a:r>
              <a:rPr lang="en-US" dirty="0">
                <a:solidFill>
                  <a:schemeClr val="accent3"/>
                </a:solidFill>
                <a:cs typeface="Arial" panose="020B0604020202020204"/>
              </a:rPr>
              <a:t>Dr. Neethu Mohan mam for the guidance and the information provided for the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40"/>
          <p:cNvGrpSpPr/>
          <p:nvPr/>
        </p:nvGrpSpPr>
        <p:grpSpPr>
          <a:xfrm>
            <a:off x="5422218" y="1070342"/>
            <a:ext cx="875409" cy="1015029"/>
            <a:chOff x="3335286" y="601670"/>
            <a:chExt cx="804678" cy="932160"/>
          </a:xfrm>
        </p:grpSpPr>
        <p:sp>
          <p:nvSpPr>
            <p:cNvPr id="949" name="Google Shape;949;p40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56" name="Google Shape;956;p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78020" y="774705"/>
            <a:ext cx="1780800" cy="13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0"/>
          <p:cNvSpPr txBox="1">
            <a:spLocks noGrp="1"/>
          </p:cNvSpPr>
          <p:nvPr>
            <p:ph type="title"/>
          </p:nvPr>
        </p:nvSpPr>
        <p:spPr>
          <a:xfrm>
            <a:off x="3134360" y="2234565"/>
            <a:ext cx="5474970" cy="1484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INTRODUCTION</a:t>
            </a:r>
            <a:r>
              <a:rPr lang="en-GB" dirty="0"/>
              <a:t> </a:t>
            </a:r>
            <a:endParaRPr lang="en-US" dirty="0"/>
          </a:p>
        </p:txBody>
      </p:sp>
      <p:sp>
        <p:nvSpPr>
          <p:cNvPr id="958" name="Google Shape;958;p40"/>
          <p:cNvSpPr txBox="1">
            <a:spLocks noGrp="1"/>
          </p:cNvSpPr>
          <p:nvPr>
            <p:ph type="title" idx="2"/>
          </p:nvPr>
        </p:nvSpPr>
        <p:spPr>
          <a:xfrm>
            <a:off x="5402725" y="137250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</p:txBody>
      </p:sp>
      <p:grpSp>
        <p:nvGrpSpPr>
          <p:cNvPr id="960" name="Google Shape;960;p40"/>
          <p:cNvGrpSpPr/>
          <p:nvPr/>
        </p:nvGrpSpPr>
        <p:grpSpPr>
          <a:xfrm flipH="1">
            <a:off x="179705" y="2355850"/>
            <a:ext cx="1233170" cy="2325370"/>
            <a:chOff x="6312750" y="1140302"/>
            <a:chExt cx="2161301" cy="3512348"/>
          </a:xfrm>
        </p:grpSpPr>
        <p:sp>
          <p:nvSpPr>
            <p:cNvPr id="961" name="Google Shape;961;p40"/>
            <p:cNvSpPr/>
            <p:nvPr/>
          </p:nvSpPr>
          <p:spPr>
            <a:xfrm>
              <a:off x="7287852" y="4542250"/>
              <a:ext cx="11862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2" name="Google Shape;962;p40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6312750" y="1140302"/>
              <a:ext cx="2118025" cy="34722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4" name="Google Shape;964;p40"/>
          <p:cNvGrpSpPr/>
          <p:nvPr/>
        </p:nvGrpSpPr>
        <p:grpSpPr>
          <a:xfrm>
            <a:off x="7075928" y="773871"/>
            <a:ext cx="1591871" cy="525727"/>
            <a:chOff x="583503" y="585996"/>
            <a:chExt cx="1591871" cy="525727"/>
          </a:xfrm>
        </p:grpSpPr>
        <p:sp>
          <p:nvSpPr>
            <p:cNvPr id="965" name="Google Shape;965;p40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0"/>
          <p:cNvGrpSpPr/>
          <p:nvPr/>
        </p:nvGrpSpPr>
        <p:grpSpPr>
          <a:xfrm>
            <a:off x="2602072" y="4366657"/>
            <a:ext cx="1222254" cy="610934"/>
            <a:chOff x="131176" y="4137775"/>
            <a:chExt cx="1427700" cy="713625"/>
          </a:xfrm>
        </p:grpSpPr>
        <p:sp>
          <p:nvSpPr>
            <p:cNvPr id="992" name="Google Shape;992;p40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93" name="Google Shape;993;p40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827405" y="699770"/>
            <a:ext cx="706501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 methods are a class of algorithms used in machine learning and pattern recognition. 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operate by mapping the input data into a high-dimensional feature space, where it becomes linearly separable.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us know about few important terms regarding the kernels:  </a:t>
            </a:r>
          </a:p>
          <a:p>
            <a:r>
              <a:rPr lang="en-US" dirty="0"/>
              <a:t>       1.Kernel function</a:t>
            </a:r>
          </a:p>
          <a:p>
            <a:r>
              <a:rPr lang="en-US" dirty="0"/>
              <a:t>       2. Kernel Space</a:t>
            </a:r>
          </a:p>
          <a:p>
            <a:r>
              <a:rPr lang="en-US" dirty="0"/>
              <a:t>       3.Hyper plane</a:t>
            </a:r>
          </a:p>
          <a:p>
            <a:r>
              <a:rPr lang="en-US" dirty="0"/>
              <a:t>           </a:t>
            </a:r>
          </a:p>
        </p:txBody>
      </p:sp>
      <p:pic>
        <p:nvPicPr>
          <p:cNvPr id="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975" y="2715895"/>
            <a:ext cx="3827145" cy="130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240093" y="810666"/>
            <a:ext cx="6238875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In order for a non-linear decision surface to turn into a linear equation in a higher number of dimension spaces, Kernel Function often changes the training set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φ (.) x A non-linear mapping function that maps input vector x into a high dimensional feature vector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data point x; can be mapped into a higher-dimensional space using the function φ(.), and the maximum separating hyperplane in that space can then be used as a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84172" y="2693180"/>
            <a:ext cx="3989306" cy="1725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9987" y="410120"/>
            <a:ext cx="31002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 b="1" dirty="0"/>
              <a:t>In terms of Non-Linear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40"/>
          <p:cNvGrpSpPr/>
          <p:nvPr/>
        </p:nvGrpSpPr>
        <p:grpSpPr>
          <a:xfrm>
            <a:off x="5422218" y="1070342"/>
            <a:ext cx="875409" cy="1015029"/>
            <a:chOff x="3335286" y="601670"/>
            <a:chExt cx="804678" cy="932160"/>
          </a:xfrm>
        </p:grpSpPr>
        <p:sp>
          <p:nvSpPr>
            <p:cNvPr id="949" name="Google Shape;949;p40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56" name="Google Shape;956;p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78020" y="774705"/>
            <a:ext cx="1780800" cy="13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0"/>
          <p:cNvSpPr txBox="1">
            <a:spLocks noGrp="1"/>
          </p:cNvSpPr>
          <p:nvPr>
            <p:ph type="title"/>
          </p:nvPr>
        </p:nvSpPr>
        <p:spPr>
          <a:xfrm>
            <a:off x="3134360" y="2234565"/>
            <a:ext cx="5474970" cy="1484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TYPES OF KERNEL METHODS</a:t>
            </a:r>
            <a:r>
              <a:rPr lang="en-GB"/>
              <a:t> </a:t>
            </a:r>
          </a:p>
        </p:txBody>
      </p:sp>
      <p:sp>
        <p:nvSpPr>
          <p:cNvPr id="958" name="Google Shape;958;p40"/>
          <p:cNvSpPr txBox="1">
            <a:spLocks noGrp="1"/>
          </p:cNvSpPr>
          <p:nvPr>
            <p:ph type="title" idx="2"/>
          </p:nvPr>
        </p:nvSpPr>
        <p:spPr>
          <a:xfrm>
            <a:off x="5402725" y="137250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</a:p>
        </p:txBody>
      </p:sp>
      <p:grpSp>
        <p:nvGrpSpPr>
          <p:cNvPr id="960" name="Google Shape;960;p40"/>
          <p:cNvGrpSpPr/>
          <p:nvPr/>
        </p:nvGrpSpPr>
        <p:grpSpPr>
          <a:xfrm flipH="1">
            <a:off x="179705" y="2355850"/>
            <a:ext cx="1233170" cy="2325370"/>
            <a:chOff x="6312750" y="1140302"/>
            <a:chExt cx="2161301" cy="3512348"/>
          </a:xfrm>
        </p:grpSpPr>
        <p:sp>
          <p:nvSpPr>
            <p:cNvPr id="961" name="Google Shape;961;p40"/>
            <p:cNvSpPr/>
            <p:nvPr/>
          </p:nvSpPr>
          <p:spPr>
            <a:xfrm>
              <a:off x="7287852" y="4542250"/>
              <a:ext cx="1186200" cy="1104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2" name="Google Shape;962;p40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6312750" y="1140302"/>
              <a:ext cx="2118025" cy="34722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4" name="Google Shape;964;p40"/>
          <p:cNvGrpSpPr/>
          <p:nvPr/>
        </p:nvGrpSpPr>
        <p:grpSpPr>
          <a:xfrm>
            <a:off x="7075928" y="773871"/>
            <a:ext cx="1591871" cy="525727"/>
            <a:chOff x="583503" y="585996"/>
            <a:chExt cx="1591871" cy="525727"/>
          </a:xfrm>
        </p:grpSpPr>
        <p:sp>
          <p:nvSpPr>
            <p:cNvPr id="965" name="Google Shape;965;p40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0"/>
          <p:cNvGrpSpPr/>
          <p:nvPr/>
        </p:nvGrpSpPr>
        <p:grpSpPr>
          <a:xfrm>
            <a:off x="2602072" y="4366657"/>
            <a:ext cx="1222254" cy="610934"/>
            <a:chOff x="131176" y="4137775"/>
            <a:chExt cx="1427700" cy="713625"/>
          </a:xfrm>
        </p:grpSpPr>
        <p:sp>
          <p:nvSpPr>
            <p:cNvPr id="992" name="Google Shape;992;p40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93" name="Google Shape;993;p40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41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999" name="Google Shape;999;p41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42875" dir="4200000" algn="bl" rotWithShape="0">
                <a:srgbClr val="00000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4" name="Google Shape;1004;p41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6" name="Google Shape;1006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ym typeface="+mn-ea"/>
              </a:rPr>
              <a:t>Linear Kernel</a:t>
            </a:r>
            <a:endParaRPr lang="en-GB"/>
          </a:p>
        </p:txBody>
      </p:sp>
      <p:sp>
        <p:nvSpPr>
          <p:cNvPr id="3" name="Text Box 0"/>
          <p:cNvSpPr txBox="1"/>
          <p:nvPr/>
        </p:nvSpPr>
        <p:spPr>
          <a:xfrm>
            <a:off x="1626870" y="1630680"/>
            <a:ext cx="57423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the data can be split using a single line, or when it is linearly separable, a linear kernel is utilised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linear kernel is good when there is a lot of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there are two kernels named x1 and x2, the linear kernel can be defined by the dot product of the two vectors: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                                    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411730" y="2860040"/>
            <a:ext cx="1671955" cy="306705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rtlCol="0" anchor="t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>
                <a:sym typeface="+mn-ea"/>
              </a:rPr>
              <a:t> </a:t>
            </a:r>
            <a:r>
              <a:rPr lang="en-US">
                <a:sym typeface="+mn-ea"/>
              </a:rPr>
              <a:t>K(x1, x2) = x1 . x2</a:t>
            </a:r>
            <a:endParaRPr lang="en-US"/>
          </a:p>
        </p:txBody>
      </p:sp>
      <p:pic>
        <p:nvPicPr>
          <p:cNvPr id="8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5" y="2788285"/>
            <a:ext cx="2002790" cy="1597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tuarial Science Major for College by Slidesgo">
  <a:themeElements>
    <a:clrScheme name="Simple Light">
      <a:dk1>
        <a:srgbClr val="382D4B"/>
      </a:dk1>
      <a:lt1>
        <a:srgbClr val="FFFFFF"/>
      </a:lt1>
      <a:dk2>
        <a:srgbClr val="EBE6F1"/>
      </a:dk2>
      <a:lt2>
        <a:srgbClr val="26A6FE"/>
      </a:lt2>
      <a:accent1>
        <a:srgbClr val="0ED290"/>
      </a:accent1>
      <a:accent2>
        <a:srgbClr val="FFBE34"/>
      </a:accent2>
      <a:accent3>
        <a:srgbClr val="AC5191"/>
      </a:accent3>
      <a:accent4>
        <a:srgbClr val="504268"/>
      </a:accent4>
      <a:accent5>
        <a:srgbClr val="7A6EFA"/>
      </a:accent5>
      <a:accent6>
        <a:srgbClr val="80748F"/>
      </a:accent6>
      <a:hlink>
        <a:srgbClr val="AC519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886</Words>
  <Application>Microsoft Office PowerPoint</Application>
  <PresentationFormat>On-screen Show (16:9)</PresentationFormat>
  <Paragraphs>99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Pacifico</vt:lpstr>
      <vt:lpstr>Roboto Condensed Light</vt:lpstr>
      <vt:lpstr>PT Sans</vt:lpstr>
      <vt:lpstr>Chivo</vt:lpstr>
      <vt:lpstr>Arial</vt:lpstr>
      <vt:lpstr>Fjalla One</vt:lpstr>
      <vt:lpstr>Bebas Neue</vt:lpstr>
      <vt:lpstr>Nunito Light</vt:lpstr>
      <vt:lpstr>Wingdings</vt:lpstr>
      <vt:lpstr>Actuarial Science Major for College by Slidesgo</vt:lpstr>
      <vt:lpstr>21MAT204  MATHEMATICS FOR INTELLIGENT SYSTEMS-3</vt:lpstr>
      <vt:lpstr>BATCH-A  GROUP-11</vt:lpstr>
      <vt:lpstr>KERNEL METHODS  AND ITS APPLICATIONS</vt:lpstr>
      <vt:lpstr>TABLE OF CONTENTS</vt:lpstr>
      <vt:lpstr>INTRODUCTION </vt:lpstr>
      <vt:lpstr>PowerPoint Presentation</vt:lpstr>
      <vt:lpstr>PowerPoint Presentation</vt:lpstr>
      <vt:lpstr>TYPES OF KERNEL METHODS </vt:lpstr>
      <vt:lpstr>Linear Kernel</vt:lpstr>
      <vt:lpstr> Polynomial Kernel</vt:lpstr>
      <vt:lpstr> RBF Kernel</vt:lpstr>
      <vt:lpstr> Laplacian Kernel</vt:lpstr>
      <vt:lpstr> Sigmoid Kernel</vt:lpstr>
      <vt:lpstr>IMPLEMENTATION OF LINEAR KERNEL</vt:lpstr>
      <vt:lpstr>IMPLEMENTATION OF POLYNOMIAL  KERNEL</vt:lpstr>
      <vt:lpstr>IMPLEMENTATION OF RBF KERNEL</vt:lpstr>
      <vt:lpstr>IMPLEMENTATION OF LAPLACE KERNEL</vt:lpstr>
      <vt:lpstr>IMPLEMENTATION OF SIGMOID KERNEL</vt:lpstr>
      <vt:lpstr>APPLICATIONS OF KERNEL </vt:lpstr>
      <vt:lpstr>Kernel application in SVM</vt:lpstr>
      <vt:lpstr>CODE IMPLEMENTATION</vt:lpstr>
      <vt:lpstr>CODE IMPLEMENTATION</vt:lpstr>
      <vt:lpstr>CODE IMPLEMENTATION</vt:lpstr>
      <vt:lpstr>IMPLEMENTATION USING LINEAR KERNEL:</vt:lpstr>
      <vt:lpstr>3D VISUALISATION</vt:lpstr>
      <vt:lpstr>IMPLEMENTATION USING POLYNOMIAL KERNEL</vt:lpstr>
      <vt:lpstr>3D VISUALISATION</vt:lpstr>
      <vt:lpstr> Classification using RBF kernels</vt:lpstr>
      <vt:lpstr>3D VISUALISATION</vt:lpstr>
      <vt:lpstr>Classification using Laplace kernel</vt:lpstr>
      <vt:lpstr>3D VISUALISATION</vt:lpstr>
      <vt:lpstr>Classification using Sigmoid Kernel</vt:lpstr>
      <vt:lpstr>CODE IMPLEMENTATION</vt:lpstr>
      <vt:lpstr>CODE IMPLEMENTATION</vt:lpstr>
      <vt:lpstr>APPLICATION OF KERNELS IN PCA</vt:lpstr>
      <vt:lpstr>CODE IMPLEMENTATION</vt:lpstr>
      <vt:lpstr>CODE IMPLEMENTATION</vt:lpstr>
      <vt:lpstr>CODE IMPLEMENTATION</vt:lpstr>
      <vt:lpstr>CODE IMPLEMENTATION</vt:lpstr>
      <vt:lpstr>CODE IMPLEMENTATION</vt:lpstr>
      <vt:lpstr>CODE IMPLEMENTATION</vt:lpstr>
      <vt:lpstr>CONCLUSION</vt:lpstr>
      <vt:lpstr>PowerPoint Presentation</vt:lpstr>
      <vt:lpstr>THANK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21MAT204  MATHEMATICS FOR INTELLIGENT SYSTEMS-3</dc:title>
  <dc:creator/>
  <cp:lastModifiedBy>KOMAL SAI ANURAG PASUMARTHY</cp:lastModifiedBy>
  <cp:revision>120</cp:revision>
  <dcterms:created xsi:type="dcterms:W3CDTF">2023-01-25T14:35:00Z</dcterms:created>
  <dcterms:modified xsi:type="dcterms:W3CDTF">2023-01-26T03:12:31Z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B8CAFA6BEEC34DD8B5362F0138D1DFB1</vt:lpwstr>
  </property>
  <property fmtid="{D5CDD505-2E9C-101B-9397-08002B2CF9AE}" pid="3" name="KSOProductBuildVer">
    <vt:lpwstr>1033-11.2.0.11214</vt:lpwstr>
  </property>
</Properties>
</file>