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E193-9BCD-C133-0CDA-CB734179F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96E0D-7898-032A-E214-C629B1EA0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E5A75-DA75-606A-B9AE-67A7D9D3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F46B-33A3-4B9D-BA56-1DFA4DA1A04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E9095-7184-6330-B0D3-1841C8BF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7784F-1F03-F574-760B-2F8A019D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0B1B-34FF-4295-8948-889EC00F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34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DFA0-CA80-03B2-B488-10F65886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4C206-211A-BBBC-8D13-00912CB1D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74905-646B-67A4-3F30-2931196C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F46B-33A3-4B9D-BA56-1DFA4DA1A04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A06CC-D5B2-9BF8-1606-3FA52542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82289-5329-9E0E-F40F-D286D677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0B1B-34FF-4295-8948-889EC00F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06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E771C-0B4A-EA16-1772-A000CA583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6C210-C1D4-0931-6816-B4E80F3F0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F211C-52C7-0493-0990-34986EE0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F46B-33A3-4B9D-BA56-1DFA4DA1A04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82C64-841D-9ADB-88DB-BB207A1B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32C59-D2F8-F9BC-4127-A87369E7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0B1B-34FF-4295-8948-889EC00F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07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0688-75C5-2F0E-E24C-70EF961D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8DDD-CA84-AF33-A869-D08CE983C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FF459-3FD9-0E94-06FD-C6F38C34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F46B-33A3-4B9D-BA56-1DFA4DA1A04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70C36-E217-D42A-3DD0-20AA1718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9540-423E-E63E-6D9E-EBC9DBA5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0B1B-34FF-4295-8948-889EC00F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45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C89F-BF96-BE3B-471A-18D9C611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A4B2-3084-0A99-9F83-BCF25B86D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17148-DE5A-A83B-3634-68CD2FEF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F46B-33A3-4B9D-BA56-1DFA4DA1A04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9ACDD-B5B7-23B8-6B9E-CB6F3916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825EB-3FAB-6A26-099A-7788D891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0B1B-34FF-4295-8948-889EC00F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63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7836-93BC-C14C-DFBE-FF1DA647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B6483-B69B-6443-F769-56D105C78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4E79F-7650-814B-7B24-092F2F431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93B66-2548-23AE-8C12-210F3BC6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F46B-33A3-4B9D-BA56-1DFA4DA1A04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861F4-F52F-C8F4-3FCC-99562DFE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5BED1-016A-A8EA-A99A-A9185435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0B1B-34FF-4295-8948-889EC00F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50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2E768-23CB-5F84-A9C1-05B3C3CE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2B586-1B9B-F07B-3A28-47AB1476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1F5DC-83D3-629D-6265-52A375FF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871EA-4128-4D8E-A795-86CD90838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01D66-CF93-6484-25F0-F06F75353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AC5E0-0B21-DCE2-A4B3-1DABE9E9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F46B-33A3-4B9D-BA56-1DFA4DA1A04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87352-0B92-43D1-6683-0C2C7D62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9EA66-C2C1-0CCE-7923-49405FA5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0B1B-34FF-4295-8948-889EC00F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15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359E-7E69-7209-FCD7-558D4FE8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A81E9-E0E2-FC24-7DB7-ABB638A9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F46B-33A3-4B9D-BA56-1DFA4DA1A04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0AD58-8ECA-74E2-A830-AE9FE8EE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05897-EC78-009A-1D61-5D15511A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0B1B-34FF-4295-8948-889EC00F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17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A9E38-BA0B-A493-20CE-3572C894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F46B-33A3-4B9D-BA56-1DFA4DA1A04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CF80A-03DB-731B-4B47-190012A6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D5B17-7658-94C6-733F-DCD75603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0B1B-34FF-4295-8948-889EC00F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1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5E69-D7DB-D30B-4E2D-BFB13560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23C9-3B5A-C2D9-01C8-F9559A83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5F6F2-E574-B5EF-DDED-7FEE487F6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7872F-82AD-EC27-4ADB-67AD395A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F46B-33A3-4B9D-BA56-1DFA4DA1A04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B1EDD-C7B2-92BC-5058-DA830BE9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F20E3-6155-E018-7713-86BBCD8E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0B1B-34FF-4295-8948-889EC00F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9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E219-189C-AA77-2A0F-5D8825EF5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1022A-188B-E8B1-3296-12D644E56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13F4E-6F71-973A-1B31-E2E9C1E97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FE238-2006-91B7-BECA-247FA229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F46B-33A3-4B9D-BA56-1DFA4DA1A04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67678-6254-C7FC-4B2A-10894A96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FDD21-CF58-98CD-3CD4-C6B92047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0B1B-34FF-4295-8948-889EC00F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85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FD269-934C-5ADC-8083-966873DE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389ED-F4F4-F9E1-18E8-E382B6A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DA1B5-6B8E-1779-613E-BBF52C351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F46B-33A3-4B9D-BA56-1DFA4DA1A04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9FBD4-53EC-1901-BA39-217C3A92B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480E0-4799-575F-B63C-B59C10A9C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50B1B-34FF-4295-8948-889EC00F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32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9740-55B4-9B63-20FA-E47CA0462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138" y="1697345"/>
            <a:ext cx="10857724" cy="346331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Pipeline for Image Segmentation and Object Analysis</a:t>
            </a:r>
            <a:b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N" dirty="0"/>
          </a:p>
        </p:txBody>
      </p:sp>
      <p:pic>
        <p:nvPicPr>
          <p:cNvPr id="1026" name="Picture 2" descr="Wasserstoff | LinkedIn">
            <a:extLst>
              <a:ext uri="{FF2B5EF4-FFF2-40B4-BE49-F238E27FC236}">
                <a16:creationId xmlns:a16="http://schemas.microsoft.com/office/drawing/2014/main" id="{330BA7E4-DE66-8CCB-2833-0A2978BAE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549" y="29313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90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3BE9-EBBA-FE06-AB4C-7727E7CB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464570"/>
            <a:ext cx="4282750" cy="96443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Project Work Flow</a:t>
            </a:r>
            <a:endParaRPr lang="en-IN" sz="28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D80AA-C7DC-733A-5015-B510B260D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1" y="3452210"/>
            <a:ext cx="10207690" cy="276197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1015083-A2DD-5E90-2288-5E4ED7EA07C0}"/>
              </a:ext>
            </a:extLst>
          </p:cNvPr>
          <p:cNvSpPr txBox="1">
            <a:spLocks/>
          </p:cNvSpPr>
          <p:nvPr/>
        </p:nvSpPr>
        <p:spPr>
          <a:xfrm>
            <a:off x="357675" y="256592"/>
            <a:ext cx="4282750" cy="964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Arial Black" panose="020B0A04020102020204" pitchFamily="34" charset="0"/>
              </a:rPr>
              <a:t>Objective</a:t>
            </a:r>
            <a:endParaRPr lang="en-IN" sz="2800" b="1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02840-9E78-DE4F-5F91-2DBBDC59E529}"/>
              </a:ext>
            </a:extLst>
          </p:cNvPr>
          <p:cNvSpPr txBox="1"/>
          <p:nvPr/>
        </p:nvSpPr>
        <p:spPr>
          <a:xfrm>
            <a:off x="759279" y="1244232"/>
            <a:ext cx="106734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Develop an automated pipeline for segmenting objects in images, extracting relevant text, and summarizing object attributes using advanced AI models.</a:t>
            </a:r>
          </a:p>
        </p:txBody>
      </p:sp>
    </p:spTree>
    <p:extLst>
      <p:ext uri="{BB962C8B-B14F-4D97-AF65-F5344CB8AC3E}">
        <p14:creationId xmlns:p14="http://schemas.microsoft.com/office/powerpoint/2010/main" val="148306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ED3616-B9BC-9853-B652-5D291ABAE305}"/>
              </a:ext>
            </a:extLst>
          </p:cNvPr>
          <p:cNvSpPr txBox="1"/>
          <p:nvPr/>
        </p:nvSpPr>
        <p:spPr>
          <a:xfrm>
            <a:off x="342900" y="618939"/>
            <a:ext cx="103219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Image Upload &amp; Pre-processing:</a:t>
            </a:r>
          </a:p>
          <a:p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09128-3507-7A14-BD2C-C7FC0D576A02}"/>
              </a:ext>
            </a:extLst>
          </p:cNvPr>
          <p:cNvSpPr txBox="1"/>
          <p:nvPr/>
        </p:nvSpPr>
        <p:spPr>
          <a:xfrm>
            <a:off x="716123" y="1183106"/>
            <a:ext cx="10555255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upload an image via the Streamlit interface.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is processed and stored in the project directory for further analysis.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71E35-635E-DE8B-A49F-DAAD0CDD9D29}"/>
              </a:ext>
            </a:extLst>
          </p:cNvPr>
          <p:cNvSpPr txBox="1"/>
          <p:nvPr/>
        </p:nvSpPr>
        <p:spPr>
          <a:xfrm>
            <a:off x="342900" y="2506833"/>
            <a:ext cx="103219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Object Segmentation:</a:t>
            </a:r>
          </a:p>
          <a:p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D1C4F-855E-BD5D-EA18-160D407AFA09}"/>
              </a:ext>
            </a:extLst>
          </p:cNvPr>
          <p:cNvSpPr txBox="1"/>
          <p:nvPr/>
        </p:nvSpPr>
        <p:spPr>
          <a:xfrm>
            <a:off x="716123" y="3276274"/>
            <a:ext cx="10909819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Transformers (DETR) model (detr-resnet-50).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model processes the uploaded image to detect and segment objects.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Outputs include bounding boxes, labels, and confidence scores for detected objects.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dictionary containing detected objects and their attributes.</a:t>
            </a:r>
          </a:p>
        </p:txBody>
      </p:sp>
    </p:spTree>
    <p:extLst>
      <p:ext uri="{BB962C8B-B14F-4D97-AF65-F5344CB8AC3E}">
        <p14:creationId xmlns:p14="http://schemas.microsoft.com/office/powerpoint/2010/main" val="143095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ED3616-B9BC-9853-B652-5D291ABAE305}"/>
              </a:ext>
            </a:extLst>
          </p:cNvPr>
          <p:cNvSpPr txBox="1"/>
          <p:nvPr/>
        </p:nvSpPr>
        <p:spPr>
          <a:xfrm>
            <a:off x="240264" y="268185"/>
            <a:ext cx="103219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Object Identification:</a:t>
            </a:r>
          </a:p>
          <a:p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71E35-635E-DE8B-A49F-DAAD0CDD9D29}"/>
              </a:ext>
            </a:extLst>
          </p:cNvPr>
          <p:cNvSpPr txBox="1"/>
          <p:nvPr/>
        </p:nvSpPr>
        <p:spPr>
          <a:xfrm>
            <a:off x="240264" y="3429000"/>
            <a:ext cx="103219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Text Extraction:</a:t>
            </a:r>
          </a:p>
          <a:p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2FE7E6-747C-AC3C-31BA-95B89D69B35E}"/>
              </a:ext>
            </a:extLst>
          </p:cNvPr>
          <p:cNvSpPr txBox="1"/>
          <p:nvPr/>
        </p:nvSpPr>
        <p:spPr>
          <a:xfrm>
            <a:off x="709901" y="726510"/>
            <a:ext cx="11139199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Assigns unique IDs to each detected object.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the segmented object images using bounding boxes.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Saves segmented objects to the project directory.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 for each object, including unique IDs, labels, confidence scores, and bounding box coordinates.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FAD23-F807-F211-4EF7-4336FB9DE008}"/>
              </a:ext>
            </a:extLst>
          </p:cNvPr>
          <p:cNvSpPr txBox="1"/>
          <p:nvPr/>
        </p:nvSpPr>
        <p:spPr>
          <a:xfrm>
            <a:off x="709901" y="4067211"/>
            <a:ext cx="10909819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EasyOCR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Optical Character Recognition (OCR).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text from each segmented object image.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extracted text is appended to the object's metadata.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data for each object.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54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E071E35-635E-DE8B-A49F-DAAD0CDD9D29}"/>
              </a:ext>
            </a:extLst>
          </p:cNvPr>
          <p:cNvSpPr txBox="1"/>
          <p:nvPr/>
        </p:nvSpPr>
        <p:spPr>
          <a:xfrm>
            <a:off x="286917" y="445467"/>
            <a:ext cx="103219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Attribute Summarization:</a:t>
            </a:r>
          </a:p>
          <a:p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FAD23-F807-F211-4EF7-4336FB9DE008}"/>
              </a:ext>
            </a:extLst>
          </p:cNvPr>
          <p:cNvSpPr txBox="1"/>
          <p:nvPr/>
        </p:nvSpPr>
        <p:spPr>
          <a:xfrm>
            <a:off x="641090" y="960117"/>
            <a:ext cx="10909819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T5-small model for summarization.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Summarizes the text and label of each object to create concise descriptions.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Summarized text for each object, stored in the metadata.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58445F-0E26-5A25-D4CB-5E6CAF7B6002}"/>
              </a:ext>
            </a:extLst>
          </p:cNvPr>
          <p:cNvSpPr txBox="1"/>
          <p:nvPr/>
        </p:nvSpPr>
        <p:spPr>
          <a:xfrm>
            <a:off x="383334" y="3429000"/>
            <a:ext cx="103219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 &amp; Output:</a:t>
            </a:r>
          </a:p>
          <a:p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B21E87-7EFB-0AC1-7717-CE0D6E48A567}"/>
              </a:ext>
            </a:extLst>
          </p:cNvPr>
          <p:cNvSpPr txBox="1"/>
          <p:nvPr/>
        </p:nvSpPr>
        <p:spPr>
          <a:xfrm>
            <a:off x="737507" y="3943650"/>
            <a:ext cx="10909819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Outputs: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of the segmented objects on the original image.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Individual segmented object images are shown in a grid layout.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table containing all object attributes, including labels, extracted text, and summaries.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0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4BCA-0A31-9824-53AB-66A57902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2" y="303084"/>
            <a:ext cx="3855098" cy="63325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Streamlit UI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B09A7-E206-40D0-28DC-899746F73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45" r="1276" b="5314"/>
          <a:stretch/>
        </p:blipFill>
        <p:spPr>
          <a:xfrm>
            <a:off x="1054359" y="1110344"/>
            <a:ext cx="9918441" cy="512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2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0BD10B-E491-3498-54A9-CBFD3921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2" y="303084"/>
            <a:ext cx="3855098" cy="63325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Input: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FA30C-4EDE-E5A0-51C7-F0265537F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24" y="1328221"/>
            <a:ext cx="5842433" cy="438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5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0BD10B-E491-3498-54A9-CBFD3921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2" y="303084"/>
            <a:ext cx="3855098" cy="63325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Output: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A02F4E-6C35-1490-2F5C-0D56CBABE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59" t="32109" r="37398" b="6939"/>
          <a:stretch/>
        </p:blipFill>
        <p:spPr>
          <a:xfrm>
            <a:off x="597160" y="1212980"/>
            <a:ext cx="4254759" cy="3679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CC3702-4196-FACF-28C7-7660341191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24" t="15782" r="23776" b="16190"/>
          <a:stretch/>
        </p:blipFill>
        <p:spPr>
          <a:xfrm>
            <a:off x="5598368" y="778945"/>
            <a:ext cx="4598438" cy="33516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A89D25-2C27-CA65-5B43-EDCF541747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61" t="34422" r="30970" b="29344"/>
          <a:stretch/>
        </p:blipFill>
        <p:spPr>
          <a:xfrm>
            <a:off x="5598368" y="4244192"/>
            <a:ext cx="4942117" cy="224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7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10A567F-3D1E-E3F9-1944-5A8D3285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41" y="192185"/>
            <a:ext cx="5347995" cy="633251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File Structure After the Output: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726B94-DC79-81FD-C396-F2CDD07C9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t="8434" r="68776" b="22277"/>
          <a:stretch/>
        </p:blipFill>
        <p:spPr>
          <a:xfrm>
            <a:off x="3119533" y="718761"/>
            <a:ext cx="4139681" cy="587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1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324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Pipeline for Image Segmentation and Object Analysis </vt:lpstr>
      <vt:lpstr>Project Work Flow</vt:lpstr>
      <vt:lpstr>PowerPoint Presentation</vt:lpstr>
      <vt:lpstr>PowerPoint Presentation</vt:lpstr>
      <vt:lpstr>PowerPoint Presentation</vt:lpstr>
      <vt:lpstr>Streamlit UI</vt:lpstr>
      <vt:lpstr>Input:</vt:lpstr>
      <vt:lpstr>Output:</vt:lpstr>
      <vt:lpstr>File Structure After the Output: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for Image Segmentation and Object Analysis </dc:title>
  <dc:creator>Pasumarthy Komal Sai Anurag - [CB.EN.U4AIE21039]</dc:creator>
  <cp:lastModifiedBy>Pasumarthy Komal Sai Anurag - [CB.EN.U4AIE21039]</cp:lastModifiedBy>
  <cp:revision>3</cp:revision>
  <dcterms:created xsi:type="dcterms:W3CDTF">2024-08-18T15:12:38Z</dcterms:created>
  <dcterms:modified xsi:type="dcterms:W3CDTF">2024-08-20T13:28:10Z</dcterms:modified>
</cp:coreProperties>
</file>