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6" y="-4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F8D0E-67B2-4127-BA3C-E0EDADB6A20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338885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F8D0E-67B2-4127-BA3C-E0EDADB6A20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12645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F8D0E-67B2-4127-BA3C-E0EDADB6A20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95550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F8D0E-67B2-4127-BA3C-E0EDADB6A20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391774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F8D0E-67B2-4127-BA3C-E0EDADB6A205}"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17718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F8D0E-67B2-4127-BA3C-E0EDADB6A20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26524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F8D0E-67B2-4127-BA3C-E0EDADB6A205}"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241790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F8D0E-67B2-4127-BA3C-E0EDADB6A205}"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223488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F8D0E-67B2-4127-BA3C-E0EDADB6A205}"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41473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F8D0E-67B2-4127-BA3C-E0EDADB6A20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326607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F8D0E-67B2-4127-BA3C-E0EDADB6A205}"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93898-BC31-4ED0-91C1-96586D013322}" type="slidenum">
              <a:rPr lang="en-US" smtClean="0"/>
              <a:t>‹#›</a:t>
            </a:fld>
            <a:endParaRPr lang="en-US"/>
          </a:p>
        </p:txBody>
      </p:sp>
    </p:spTree>
    <p:extLst>
      <p:ext uri="{BB962C8B-B14F-4D97-AF65-F5344CB8AC3E}">
        <p14:creationId xmlns:p14="http://schemas.microsoft.com/office/powerpoint/2010/main" val="79468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F8D0E-67B2-4127-BA3C-E0EDADB6A205}" type="datetimeFigureOut">
              <a:rPr lang="en-US" smtClean="0"/>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93898-BC31-4ED0-91C1-96586D013322}" type="slidenum">
              <a:rPr lang="en-US" smtClean="0"/>
              <a:t>‹#›</a:t>
            </a:fld>
            <a:endParaRPr lang="en-US"/>
          </a:p>
        </p:txBody>
      </p:sp>
    </p:spTree>
    <p:extLst>
      <p:ext uri="{BB962C8B-B14F-4D97-AF65-F5344CB8AC3E}">
        <p14:creationId xmlns:p14="http://schemas.microsoft.com/office/powerpoint/2010/main" val="346272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smtClean="0"/>
              <a:t>MOSQUITO APPLICATION</a:t>
            </a:r>
            <a:endParaRPr lang="en-US" dirty="0"/>
          </a:p>
        </p:txBody>
      </p:sp>
      <p:sp>
        <p:nvSpPr>
          <p:cNvPr id="3" name="Subtitle 2"/>
          <p:cNvSpPr>
            <a:spLocks noGrp="1"/>
          </p:cNvSpPr>
          <p:nvPr>
            <p:ph type="subTitle" idx="1"/>
          </p:nvPr>
        </p:nvSpPr>
        <p:spPr>
          <a:xfrm>
            <a:off x="1371600" y="1905000"/>
            <a:ext cx="6400800" cy="3733800"/>
          </a:xfrm>
        </p:spPr>
        <p:txBody>
          <a:bodyPr>
            <a:normAutofit/>
          </a:bodyPr>
          <a:lstStyle/>
          <a:p>
            <a:r>
              <a:rPr lang="en-US" b="1" dirty="0" smtClean="0"/>
              <a:t>Subtitle:</a:t>
            </a:r>
            <a:r>
              <a:rPr lang="en-US" dirty="0" smtClean="0"/>
              <a:t> Innovative Solutions for Mosquito Management</a:t>
            </a:r>
          </a:p>
          <a:p>
            <a:r>
              <a:rPr lang="en-US" b="1" dirty="0" smtClean="0"/>
              <a:t>Your Name/Company Nam</a:t>
            </a:r>
          </a:p>
          <a:p>
            <a:r>
              <a:rPr lang="en-US" b="1" dirty="0" smtClean="0"/>
              <a:t>Date</a:t>
            </a:r>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04800" y="518159"/>
            <a:ext cx="7086600" cy="461665"/>
          </a:xfrm>
          <a:prstGeom prst="rect">
            <a:avLst/>
          </a:prstGeom>
          <a:noFill/>
        </p:spPr>
        <p:txBody>
          <a:bodyPr wrap="square" rtlCol="0">
            <a:spAutoFit/>
          </a:bodyPr>
          <a:lstStyle/>
          <a:p>
            <a:pPr algn="ctr"/>
            <a:r>
              <a:rPr lang="en-US" sz="2400" b="1" dirty="0" smtClean="0">
                <a:solidFill>
                  <a:schemeClr val="tx1">
                    <a:lumMod val="95000"/>
                    <a:lumOff val="5000"/>
                  </a:schemeClr>
                </a:solidFill>
                <a:effectLst>
                  <a:outerShdw blurRad="38100" dist="38100" dir="2700000" algn="tl">
                    <a:srgbClr val="000000">
                      <a:alpha val="43137"/>
                    </a:srgbClr>
                  </a:outerShdw>
                </a:effectLst>
              </a:rPr>
              <a:t>Mosquito Application</a:t>
            </a:r>
            <a:endParaRPr lang="en-US" sz="2400" b="1" dirty="0">
              <a:solidFill>
                <a:schemeClr val="tx1">
                  <a:lumMod val="95000"/>
                  <a:lumOff val="5000"/>
                </a:schemeClr>
              </a:solidFill>
              <a:effectLst>
                <a:outerShdw blurRad="38100" dist="38100" dir="2700000" algn="tl">
                  <a:srgbClr val="000000">
                    <a:alpha val="43137"/>
                  </a:srgbClr>
                </a:outerShdw>
              </a:effectLst>
            </a:endParaRPr>
          </a:p>
        </p:txBody>
      </p:sp>
      <p:sp>
        <p:nvSpPr>
          <p:cNvPr id="7" name="TextBox 6"/>
          <p:cNvSpPr txBox="1"/>
          <p:nvPr/>
        </p:nvSpPr>
        <p:spPr>
          <a:xfrm>
            <a:off x="1600200" y="979824"/>
            <a:ext cx="2971800" cy="646331"/>
          </a:xfrm>
          <a:prstGeom prst="rect">
            <a:avLst/>
          </a:prstGeom>
          <a:noFill/>
        </p:spPr>
        <p:txBody>
          <a:bodyPr wrap="square" rtlCol="0">
            <a:spAutoFit/>
          </a:bodyPr>
          <a:lstStyle/>
          <a:p>
            <a:pPr algn="ctr"/>
            <a:r>
              <a:rPr lang="en-US" b="1" dirty="0" smtClean="0"/>
              <a:t>Innovative Solutions for Mosquito </a:t>
            </a:r>
            <a:r>
              <a:rPr lang="en-US" b="1" dirty="0" err="1" smtClean="0"/>
              <a:t>Managemen</a:t>
            </a:r>
            <a:endParaRPr lang="en-US" b="1" dirty="0"/>
          </a:p>
        </p:txBody>
      </p:sp>
    </p:spTree>
    <p:extLst>
      <p:ext uri="{BB962C8B-B14F-4D97-AF65-F5344CB8AC3E}">
        <p14:creationId xmlns:p14="http://schemas.microsoft.com/office/powerpoint/2010/main" val="423748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a:xfrm>
            <a:off x="457200" y="1219200"/>
            <a:ext cx="8229600" cy="5257800"/>
          </a:xfrm>
        </p:spPr>
        <p:txBody>
          <a:bodyPr>
            <a:normAutofit fontScale="32500" lnSpcReduction="20000"/>
          </a:bodyPr>
          <a:lstStyle/>
          <a:p>
            <a:r>
              <a:rPr lang="en-US" sz="6800" dirty="0" smtClean="0"/>
              <a:t>Why Mosquito Control Matters .</a:t>
            </a:r>
          </a:p>
          <a:p>
            <a:r>
              <a:rPr lang="en-US" sz="6800" b="1" dirty="0" smtClean="0"/>
              <a:t>Mosquitoes: A Persistent Problem</a:t>
            </a:r>
            <a:endParaRPr lang="en-US" sz="6800" dirty="0" smtClean="0"/>
          </a:p>
          <a:p>
            <a:r>
              <a:rPr lang="en-US" sz="6800" dirty="0" smtClean="0">
                <a:solidFill>
                  <a:schemeClr val="tx1">
                    <a:lumMod val="95000"/>
                    <a:lumOff val="5000"/>
                  </a:schemeClr>
                </a:solidFill>
                <a:cs typeface="Times New Roman" pitchFamily="18" charset="0"/>
              </a:rPr>
              <a:t>Disease Transmission</a:t>
            </a:r>
          </a:p>
          <a:p>
            <a:pPr lvl="1"/>
            <a:r>
              <a:rPr lang="en-US" sz="6800" dirty="0" smtClean="0">
                <a:solidFill>
                  <a:schemeClr val="tx1">
                    <a:lumMod val="95000"/>
                    <a:lumOff val="5000"/>
                  </a:schemeClr>
                </a:solidFill>
                <a:cs typeface="Times New Roman" pitchFamily="18" charset="0"/>
              </a:rPr>
              <a:t>Malaria: Caused by Plasmodium parasites transmitted through Anopheles mosquitoes. Affects millions globally, with symptoms including fever, chills, and flu-like illness.</a:t>
            </a:r>
          </a:p>
          <a:p>
            <a:pPr lvl="1"/>
            <a:r>
              <a:rPr lang="en-US" sz="6800" dirty="0" smtClean="0">
                <a:solidFill>
                  <a:schemeClr val="tx1">
                    <a:lumMod val="95000"/>
                    <a:lumOff val="5000"/>
                  </a:schemeClr>
                </a:solidFill>
                <a:cs typeface="Times New Roman" pitchFamily="18" charset="0"/>
              </a:rPr>
              <a:t>Dengue Fever: Transmitted by </a:t>
            </a:r>
            <a:r>
              <a:rPr lang="en-US" sz="6800" dirty="0" err="1" smtClean="0">
                <a:solidFill>
                  <a:schemeClr val="tx1">
                    <a:lumMod val="95000"/>
                    <a:lumOff val="5000"/>
                  </a:schemeClr>
                </a:solidFill>
                <a:cs typeface="Times New Roman" pitchFamily="18" charset="0"/>
              </a:rPr>
              <a:t>Aedes</a:t>
            </a:r>
            <a:r>
              <a:rPr lang="en-US" sz="6800" dirty="0" smtClean="0">
                <a:solidFill>
                  <a:schemeClr val="tx1">
                    <a:lumMod val="95000"/>
                    <a:lumOff val="5000"/>
                  </a:schemeClr>
                </a:solidFill>
                <a:cs typeface="Times New Roman" pitchFamily="18" charset="0"/>
              </a:rPr>
              <a:t> mosquitoes. Characterized by high fever, severe headache, pain behind the eyes, joint and muscle pain, rash, and bleeding.</a:t>
            </a:r>
          </a:p>
          <a:p>
            <a:pPr lvl="1"/>
            <a:r>
              <a:rPr lang="en-US" sz="6800" dirty="0" err="1" smtClean="0">
                <a:solidFill>
                  <a:schemeClr val="tx1">
                    <a:lumMod val="95000"/>
                    <a:lumOff val="5000"/>
                  </a:schemeClr>
                </a:solidFill>
                <a:cs typeface="Times New Roman" pitchFamily="18" charset="0"/>
              </a:rPr>
              <a:t>Zika</a:t>
            </a:r>
            <a:r>
              <a:rPr lang="en-US" sz="6800" dirty="0" smtClean="0">
                <a:solidFill>
                  <a:schemeClr val="tx1">
                    <a:lumMod val="95000"/>
                    <a:lumOff val="5000"/>
                  </a:schemeClr>
                </a:solidFill>
                <a:cs typeface="Times New Roman" pitchFamily="18" charset="0"/>
              </a:rPr>
              <a:t> Virus: Also spread by </a:t>
            </a:r>
            <a:r>
              <a:rPr lang="en-US" sz="6800" dirty="0" err="1" smtClean="0">
                <a:solidFill>
                  <a:schemeClr val="tx1">
                    <a:lumMod val="95000"/>
                    <a:lumOff val="5000"/>
                  </a:schemeClr>
                </a:solidFill>
                <a:cs typeface="Times New Roman" pitchFamily="18" charset="0"/>
              </a:rPr>
              <a:t>Aedes</a:t>
            </a:r>
            <a:r>
              <a:rPr lang="en-US" sz="6800" dirty="0" smtClean="0">
                <a:solidFill>
                  <a:schemeClr val="tx1">
                    <a:lumMod val="95000"/>
                    <a:lumOff val="5000"/>
                  </a:schemeClr>
                </a:solidFill>
                <a:cs typeface="Times New Roman" pitchFamily="18" charset="0"/>
              </a:rPr>
              <a:t> mosquitoes. Often asymptomatic but can cause birth defects if contracted during pregnancy, including microcephaly.</a:t>
            </a:r>
          </a:p>
          <a:p>
            <a:pPr lvl="1"/>
            <a:r>
              <a:rPr lang="en-US" sz="6800" dirty="0" smtClean="0">
                <a:solidFill>
                  <a:schemeClr val="tx1">
                    <a:lumMod val="95000"/>
                    <a:lumOff val="5000"/>
                  </a:schemeClr>
                </a:solidFill>
                <a:cs typeface="Times New Roman" pitchFamily="18" charset="0"/>
              </a:rPr>
              <a:t>West Nile Virus: Spread by </a:t>
            </a:r>
            <a:r>
              <a:rPr lang="en-US" sz="6800" dirty="0" err="1" smtClean="0">
                <a:solidFill>
                  <a:schemeClr val="tx1">
                    <a:lumMod val="95000"/>
                    <a:lumOff val="5000"/>
                  </a:schemeClr>
                </a:solidFill>
                <a:cs typeface="Times New Roman" pitchFamily="18" charset="0"/>
              </a:rPr>
              <a:t>Culex</a:t>
            </a:r>
            <a:r>
              <a:rPr lang="en-US" sz="6800" dirty="0" smtClean="0">
                <a:solidFill>
                  <a:schemeClr val="tx1">
                    <a:lumMod val="95000"/>
                    <a:lumOff val="5000"/>
                  </a:schemeClr>
                </a:solidFill>
                <a:cs typeface="Times New Roman" pitchFamily="18" charset="0"/>
              </a:rPr>
              <a:t> mosquitoes. Can lead to neurological symptoms such as meningitis or encephalitis.</a:t>
            </a:r>
          </a:p>
          <a:p>
            <a:pPr lvl="1"/>
            <a:r>
              <a:rPr lang="en-US" sz="6800" dirty="0" err="1" smtClean="0">
                <a:solidFill>
                  <a:schemeClr val="tx1">
                    <a:lumMod val="95000"/>
                    <a:lumOff val="5000"/>
                  </a:schemeClr>
                </a:solidFill>
                <a:cs typeface="Times New Roman" pitchFamily="18" charset="0"/>
              </a:rPr>
              <a:t>Chikungunya</a:t>
            </a:r>
            <a:r>
              <a:rPr lang="en-US" sz="6800" dirty="0" smtClean="0">
                <a:solidFill>
                  <a:schemeClr val="tx1">
                    <a:lumMod val="95000"/>
                    <a:lumOff val="5000"/>
                  </a:schemeClr>
                </a:solidFill>
                <a:cs typeface="Times New Roman" pitchFamily="18" charset="0"/>
              </a:rPr>
              <a:t>: Caused by </a:t>
            </a:r>
            <a:r>
              <a:rPr lang="en-US" sz="6800" dirty="0" err="1" smtClean="0">
                <a:solidFill>
                  <a:schemeClr val="tx1">
                    <a:lumMod val="95000"/>
                    <a:lumOff val="5000"/>
                  </a:schemeClr>
                </a:solidFill>
                <a:cs typeface="Times New Roman" pitchFamily="18" charset="0"/>
              </a:rPr>
              <a:t>Chikungunya</a:t>
            </a:r>
            <a:r>
              <a:rPr lang="en-US" sz="6800" dirty="0" smtClean="0">
                <a:solidFill>
                  <a:schemeClr val="tx1">
                    <a:lumMod val="95000"/>
                    <a:lumOff val="5000"/>
                  </a:schemeClr>
                </a:solidFill>
                <a:cs typeface="Times New Roman" pitchFamily="18" charset="0"/>
              </a:rPr>
              <a:t> virus, transmitted by </a:t>
            </a:r>
            <a:r>
              <a:rPr lang="en-US" sz="6800" dirty="0" err="1" smtClean="0">
                <a:solidFill>
                  <a:schemeClr val="tx1">
                    <a:lumMod val="95000"/>
                    <a:lumOff val="5000"/>
                  </a:schemeClr>
                </a:solidFill>
                <a:cs typeface="Times New Roman" pitchFamily="18" charset="0"/>
              </a:rPr>
              <a:t>Aedes</a:t>
            </a:r>
            <a:r>
              <a:rPr lang="en-US" sz="6800" dirty="0" smtClean="0">
                <a:solidFill>
                  <a:schemeClr val="tx1">
                    <a:lumMod val="95000"/>
                    <a:lumOff val="5000"/>
                  </a:schemeClr>
                </a:solidFill>
                <a:cs typeface="Times New Roman" pitchFamily="18" charset="0"/>
              </a:rPr>
              <a:t> mosquitoes. Symptoms include fever, joint pain, and rash.</a:t>
            </a:r>
          </a:p>
        </p:txBody>
      </p:sp>
    </p:spTree>
    <p:extLst>
      <p:ext uri="{BB962C8B-B14F-4D97-AF65-F5344CB8AC3E}">
        <p14:creationId xmlns:p14="http://schemas.microsoft.com/office/powerpoint/2010/main" val="78552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Mosquito application?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MosquitoGuard</a:t>
            </a:r>
            <a:r>
              <a:rPr lang="en-US" dirty="0" smtClean="0"/>
              <a:t> is an innovative mobile application designed to help you stay safe and comfortable by providing real-time mosquito activity tracking, personalized prevention tips, and disease risk alerts. By leveraging advanced technology and community data, </a:t>
            </a:r>
            <a:r>
              <a:rPr lang="en-US" dirty="0" err="1" smtClean="0"/>
              <a:t>MosquitoGuard</a:t>
            </a:r>
            <a:r>
              <a:rPr lang="en-US" dirty="0" smtClean="0"/>
              <a:t> offers proactive solutions to reduce mosquito bites and the spread of mosquito-borne diseases. Easily monitor mosquito activity in your area, receive timely updates, and access expert advice to protect yourself and your loved ones from the nuisances and health risks associated with mosquitoes.</a:t>
            </a:r>
            <a:endParaRPr lang="en-US" dirty="0"/>
          </a:p>
        </p:txBody>
      </p:sp>
    </p:spTree>
    <p:extLst>
      <p:ext uri="{BB962C8B-B14F-4D97-AF65-F5344CB8AC3E}">
        <p14:creationId xmlns:p14="http://schemas.microsoft.com/office/powerpoint/2010/main" val="271689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1.Real-Time Mosquito Activity Mapping</a:t>
            </a:r>
          </a:p>
          <a:p>
            <a:pPr marL="0" indent="0">
              <a:buNone/>
            </a:pPr>
            <a:endParaRPr lang="en-US" dirty="0" smtClean="0"/>
          </a:p>
          <a:p>
            <a:pPr marL="0" indent="0">
              <a:buNone/>
            </a:pPr>
            <a:r>
              <a:rPr lang="en-US" dirty="0" smtClean="0"/>
              <a:t>2. Personalized Prevention Tips</a:t>
            </a:r>
          </a:p>
          <a:p>
            <a:pPr marL="0" indent="0">
              <a:buNone/>
            </a:pPr>
            <a:endParaRPr lang="en-US" dirty="0"/>
          </a:p>
          <a:p>
            <a:pPr marL="0" indent="0">
              <a:buNone/>
            </a:pPr>
            <a:r>
              <a:rPr lang="en-US" dirty="0" smtClean="0"/>
              <a:t>3. Personalized Prevention Tips</a:t>
            </a:r>
          </a:p>
          <a:p>
            <a:pPr marL="0" indent="0">
              <a:buNone/>
            </a:pPr>
            <a:endParaRPr lang="en-US" dirty="0"/>
          </a:p>
          <a:p>
            <a:pPr marL="0" indent="0">
              <a:buNone/>
            </a:pPr>
            <a:r>
              <a:rPr lang="en-US" dirty="0" smtClean="0"/>
              <a:t>4. Community Reports and Updates</a:t>
            </a:r>
            <a:endParaRPr lang="en-US" dirty="0"/>
          </a:p>
        </p:txBody>
      </p:sp>
    </p:spTree>
    <p:extLst>
      <p:ext uri="{BB962C8B-B14F-4D97-AF65-F5344CB8AC3E}">
        <p14:creationId xmlns:p14="http://schemas.microsoft.com/office/powerpoint/2010/main" val="69856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AppData\Local\Packages\Microsoft.Windows.Photos_8wekyb3d8bbwe\TempState\ShareServiceTempFolder\logi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0"/>
            <a:ext cx="5791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97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Pictures\categ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36525"/>
            <a:ext cx="9232900" cy="729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2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0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269</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MOSQUITO APPLICATION</vt:lpstr>
      <vt:lpstr>Introduction</vt:lpstr>
      <vt:lpstr>What is the Mosquito application?</vt:lpstr>
      <vt:lpstr>Features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2024-08-12T16:37:04Z</dcterms:created>
  <dcterms:modified xsi:type="dcterms:W3CDTF">2024-08-12T17:12:28Z</dcterms:modified>
</cp:coreProperties>
</file>