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200B58B-0872-4159-B7E4-9C0B2A324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C8CA345A-8BFD-453D-B458-3BE2F6F46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A87F8841-5E29-43B9-B100-7449CBC5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E39-DD44-4BD2-9DE2-1E97CCA9912D}" type="datetimeFigureOut">
              <a:rPr lang="id-ID" smtClean="0"/>
              <a:t>19/02/2018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BEFB25D-8356-472A-954A-1627AACF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38D54675-4BDB-46D8-BC53-45285826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7572-E33C-4501-8CF4-63EC02379A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738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4C15F9F-6134-4CE2-BBA0-1766B5CA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ECAA120F-D07C-45A3-A855-0A64112EE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70C7D07C-6D60-41F5-9826-D41B4A77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E39-DD44-4BD2-9DE2-1E97CCA9912D}" type="datetimeFigureOut">
              <a:rPr lang="id-ID" smtClean="0"/>
              <a:t>19/02/2018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C8E99B55-16C7-4B5A-9A9C-B024AAC7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85488014-385C-4272-9954-0F8FC38D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7572-E33C-4501-8CF4-63EC02379A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078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205E1784-6E64-4989-898C-4FA6696BC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0A8D4733-EA45-4DE4-9B6A-F73128A28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79B9785A-8D7E-4FE9-B94A-525D452F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E39-DD44-4BD2-9DE2-1E97CCA9912D}" type="datetimeFigureOut">
              <a:rPr lang="id-ID" smtClean="0"/>
              <a:t>19/02/2018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42B3003-CB03-489D-80AD-92BD1977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71432B3-F0C4-439D-94AC-3595A069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7572-E33C-4501-8CF4-63EC02379A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48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CABE3BE-039A-48A0-9E05-9F609727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2F040CF-417A-4E19-A147-8E09AF205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5B7B3F39-18B3-45C3-BBE1-8E3CC489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E39-DD44-4BD2-9DE2-1E97CCA9912D}" type="datetimeFigureOut">
              <a:rPr lang="id-ID" smtClean="0"/>
              <a:t>19/02/2018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BA6A9EE-2C36-4775-B70D-4445B52F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94A8687-76CF-42E6-957E-205E058E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7572-E33C-4501-8CF4-63EC02379A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523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3118D00-5D93-48C3-919E-6DEAC907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2A8F7F45-8ED4-43A7-85BF-254A731D0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CA474B9-4A51-4961-B26D-106EC98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E39-DD44-4BD2-9DE2-1E97CCA9912D}" type="datetimeFigureOut">
              <a:rPr lang="id-ID" smtClean="0"/>
              <a:t>19/02/2018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ACDF5FD-3D3F-4B2F-A7C3-E4CADD6C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BAE16658-96F5-4F21-8CFA-58154A7C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7572-E33C-4501-8CF4-63EC02379A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271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55CEA29-97EC-4019-BEBD-65D55A90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2A6199D-5EFB-4076-B974-E6E24B90B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F128622C-8DB8-40F8-86A5-C3F4F86DF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59A698D0-3E58-4E4E-BC96-930A04B4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E39-DD44-4BD2-9DE2-1E97CCA9912D}" type="datetimeFigureOut">
              <a:rPr lang="id-ID" smtClean="0"/>
              <a:t>19/02/2018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C8BF6ECE-CA54-485A-9514-03916E5E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4D1CB74E-1E53-4447-A934-F021936A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7572-E33C-4501-8CF4-63EC02379A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386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11A4646-6452-4F4B-9736-C2323D892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EC7D6E0A-C1F9-47C9-AD41-071499017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6373FB02-D052-4A79-A9A9-337CFDC6F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5D8CDC28-ECDA-42AF-8010-B5F19EE64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494E71F6-0F3C-4346-9E13-E24A3791A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8A4873F9-E9F2-4535-B4D3-047E24F6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E39-DD44-4BD2-9DE2-1E97CCA9912D}" type="datetimeFigureOut">
              <a:rPr lang="id-ID" smtClean="0"/>
              <a:t>19/02/2018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DBB1EBD1-FC71-4F4F-A0D3-27978DC3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FA416871-AA0C-4213-B6CA-20A1B783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7572-E33C-4501-8CF4-63EC02379A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806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EEECD99-555E-444D-AA3D-97FCD70F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5BF65B01-1E5B-4F1E-9639-1F36FACA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E39-DD44-4BD2-9DE2-1E97CCA9912D}" type="datetimeFigureOut">
              <a:rPr lang="id-ID" smtClean="0"/>
              <a:t>19/02/2018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012AE0C7-BAF2-4AFD-8D16-AD1E9B85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4FB85B52-552A-4A93-B13A-BEC37848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7572-E33C-4501-8CF4-63EC02379A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022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F9D6F427-0659-4ECC-9CCF-4DB93883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E39-DD44-4BD2-9DE2-1E97CCA9912D}" type="datetimeFigureOut">
              <a:rPr lang="id-ID" smtClean="0"/>
              <a:t>19/02/2018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18DF3F63-3484-48FA-9899-9F4A4648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C11256D0-B3E0-4F3D-B7D3-CE1AFBF1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7572-E33C-4501-8CF4-63EC02379A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894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5B0D19C-A9D5-4D75-8B2C-831FE61E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2BA3907-849E-49F2-B3B9-E259717CC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E5912B6A-459B-43E7-8AE8-DEEA8BD6E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610FE57C-B1D3-4313-8AE2-6D402A10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E39-DD44-4BD2-9DE2-1E97CCA9912D}" type="datetimeFigureOut">
              <a:rPr lang="id-ID" smtClean="0"/>
              <a:t>19/02/2018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90A66F5D-A7D2-4364-B85F-8766B7BA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1B3F43A5-4D61-41A2-B7ED-1975C976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7572-E33C-4501-8CF4-63EC02379A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331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30C94AB-7C08-4B5F-A4EA-59DFE4523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172140CB-9E72-4E72-A7A0-48227B4C0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B452280E-BB2B-4599-A602-BDE49ECD4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F92191B2-A522-45FF-8D34-30EC496E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3E39-DD44-4BD2-9DE2-1E97CCA9912D}" type="datetimeFigureOut">
              <a:rPr lang="id-ID" smtClean="0"/>
              <a:t>19/02/2018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1D00882C-0936-4508-8E2F-820054E5E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EEE9F839-D3F7-47FC-B522-FBDBA588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7572-E33C-4501-8CF4-63EC02379A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203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D9358BB9-468C-4D5F-AD41-2CD8CED6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77A8C4D0-F1C5-405C-B6AD-C08F3AC5A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D9368554-DCDF-45DA-9C35-476604FB5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E3E39-DD44-4BD2-9DE2-1E97CCA9912D}" type="datetimeFigureOut">
              <a:rPr lang="id-ID" smtClean="0"/>
              <a:t>19/02/2018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48FB081-4EDE-4520-AA12-0D75C69A4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9ED9DDA7-F2DA-4C3E-97C8-6E47EE843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C7572-E33C-4501-8CF4-63EC02379A2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659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Gambar 1" descr="Hasil gambar untuk web server">
            <a:extLst>
              <a:ext uri="{FF2B5EF4-FFF2-40B4-BE49-F238E27FC236}">
                <a16:creationId xmlns:a16="http://schemas.microsoft.com/office/drawing/2014/main" id="{2E92674C-A731-49EC-9DE9-498CFE121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869" y="2603058"/>
            <a:ext cx="82708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Gambar 2" descr="Hasil gambar untuk db server icon">
            <a:extLst>
              <a:ext uri="{FF2B5EF4-FFF2-40B4-BE49-F238E27FC236}">
                <a16:creationId xmlns:a16="http://schemas.microsoft.com/office/drawing/2014/main" id="{AD02CB8E-7292-44D1-9979-41ABF2F0B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44" y="2660208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Gambar 3" descr="Hasil gambar untuk internet icon">
            <a:extLst>
              <a:ext uri="{FF2B5EF4-FFF2-40B4-BE49-F238E27FC236}">
                <a16:creationId xmlns:a16="http://schemas.microsoft.com/office/drawing/2014/main" id="{A02E70A2-8E07-48AA-8B20-AACACC1CC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905" y="2762367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Gambar 4" descr="Hasil gambar untuk pc icon blue">
            <a:extLst>
              <a:ext uri="{FF2B5EF4-FFF2-40B4-BE49-F238E27FC236}">
                <a16:creationId xmlns:a16="http://schemas.microsoft.com/office/drawing/2014/main" id="{03E57433-25EA-4813-BC0D-FC66994D8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867" y="3565083"/>
            <a:ext cx="684213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Gambar 5" descr="Hasil gambar untuk android phone icon blue">
            <a:extLst>
              <a:ext uri="{FF2B5EF4-FFF2-40B4-BE49-F238E27FC236}">
                <a16:creationId xmlns:a16="http://schemas.microsoft.com/office/drawing/2014/main" id="{E8740321-0009-4291-9A11-DA4C9855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467" y="1022063"/>
            <a:ext cx="3365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Gambar 6" descr="Hasil gambar untuk pc icon blue">
            <a:extLst>
              <a:ext uri="{FF2B5EF4-FFF2-40B4-BE49-F238E27FC236}">
                <a16:creationId xmlns:a16="http://schemas.microsoft.com/office/drawing/2014/main" id="{B0A93AF7-C5C6-4144-BB4F-D45F9C80A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740" y="4616523"/>
            <a:ext cx="684213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Gambar 7" descr="Hasil gambar untuk pc icon blue">
            <a:extLst>
              <a:ext uri="{FF2B5EF4-FFF2-40B4-BE49-F238E27FC236}">
                <a16:creationId xmlns:a16="http://schemas.microsoft.com/office/drawing/2014/main" id="{A29F4C91-56C3-422F-9BB6-CE8225E5E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318" y="4577954"/>
            <a:ext cx="684213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Gambar 8" descr="Hasil gambar untuk pc icon blue">
            <a:extLst>
              <a:ext uri="{FF2B5EF4-FFF2-40B4-BE49-F238E27FC236}">
                <a16:creationId xmlns:a16="http://schemas.microsoft.com/office/drawing/2014/main" id="{4862A698-A0CE-459B-AA75-ADC9819FC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187" y="4606529"/>
            <a:ext cx="68421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Gambar 9" descr="Hasil gambar untuk pc icon blue">
            <a:extLst>
              <a:ext uri="{FF2B5EF4-FFF2-40B4-BE49-F238E27FC236}">
                <a16:creationId xmlns:a16="http://schemas.microsoft.com/office/drawing/2014/main" id="{C4BAFF4E-2FDD-408C-9090-C72ECD3ED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014" y="1069184"/>
            <a:ext cx="684213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Kotak Teks 10">
            <a:extLst>
              <a:ext uri="{FF2B5EF4-FFF2-40B4-BE49-F238E27FC236}">
                <a16:creationId xmlns:a16="http://schemas.microsoft.com/office/drawing/2014/main" id="{8D03C46A-9626-45B8-81CE-22A64FD60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1690" y="5122936"/>
            <a:ext cx="565150" cy="26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endParaRPr kumimoji="0" lang="id-ID" altLang="id-ID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Kotak Teks 11">
            <a:extLst>
              <a:ext uri="{FF2B5EF4-FFF2-40B4-BE49-F238E27FC236}">
                <a16:creationId xmlns:a16="http://schemas.microsoft.com/office/drawing/2014/main" id="{A079E0D6-1BC6-4B6C-9E3D-70E21BFF1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761" y="1621681"/>
            <a:ext cx="873125" cy="26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</a:t>
            </a:r>
          </a:p>
        </p:txBody>
      </p:sp>
      <p:pic>
        <p:nvPicPr>
          <p:cNvPr id="2054" name="Gambar 13" descr="Hasil gambar untuk pc icon blue">
            <a:extLst>
              <a:ext uri="{FF2B5EF4-FFF2-40B4-BE49-F238E27FC236}">
                <a16:creationId xmlns:a16="http://schemas.microsoft.com/office/drawing/2014/main" id="{E15DB38F-7D3A-4B55-A08B-E5CA3F869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424" y="1074814"/>
            <a:ext cx="684213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Kotak Teks 12">
            <a:extLst>
              <a:ext uri="{FF2B5EF4-FFF2-40B4-BE49-F238E27FC236}">
                <a16:creationId xmlns:a16="http://schemas.microsoft.com/office/drawing/2014/main" id="{F532F24A-ABBC-438A-AD0E-F8D26E191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118" y="1627311"/>
            <a:ext cx="1004888" cy="26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</a:t>
            </a:r>
            <a:endParaRPr kumimoji="0" lang="id-ID" altLang="id-ID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6A16CBFB-7505-463F-B5F6-1B28DB961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738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8" name="Kotak Teks 11">
            <a:extLst>
              <a:ext uri="{FF2B5EF4-FFF2-40B4-BE49-F238E27FC236}">
                <a16:creationId xmlns:a16="http://schemas.microsoft.com/office/drawing/2014/main" id="{0424FE35-543E-41A8-8515-786CE34A9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457" y="3374583"/>
            <a:ext cx="873125" cy="26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DB Server</a:t>
            </a:r>
            <a:endParaRPr kumimoji="0" lang="id-ID" altLang="id-ID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Kotak Teks 11">
            <a:extLst>
              <a:ext uri="{FF2B5EF4-FFF2-40B4-BE49-F238E27FC236}">
                <a16:creationId xmlns:a16="http://schemas.microsoft.com/office/drawing/2014/main" id="{0C12F6BC-218B-4AAE-8FD8-08145604C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701" y="3562467"/>
            <a:ext cx="873125" cy="26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Internet</a:t>
            </a:r>
            <a:endParaRPr kumimoji="0" lang="id-ID" altLang="id-ID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Kotak Teks 11">
            <a:extLst>
              <a:ext uri="{FF2B5EF4-FFF2-40B4-BE49-F238E27FC236}">
                <a16:creationId xmlns:a16="http://schemas.microsoft.com/office/drawing/2014/main" id="{E9DD29FD-F9D3-47F6-8838-253E18AB8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1077" y="1715224"/>
            <a:ext cx="996639" cy="47624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endParaRPr kumimoji="0" lang="id-ID" altLang="id-ID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Kotak Teks 10">
            <a:extLst>
              <a:ext uri="{FF2B5EF4-FFF2-40B4-BE49-F238E27FC236}">
                <a16:creationId xmlns:a16="http://schemas.microsoft.com/office/drawing/2014/main" id="{ACE12C6F-8711-42B0-8011-2F34C1DBD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4867" y="4041333"/>
            <a:ext cx="565150" cy="26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CEO</a:t>
            </a:r>
            <a:endParaRPr kumimoji="0" lang="id-ID" altLang="id-ID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Kotak Teks 10">
            <a:extLst>
              <a:ext uri="{FF2B5EF4-FFF2-40B4-BE49-F238E27FC236}">
                <a16:creationId xmlns:a16="http://schemas.microsoft.com/office/drawing/2014/main" id="{95234C6F-6FD2-499F-AC9D-6FFCEBBC9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7914" y="5092904"/>
            <a:ext cx="565150" cy="26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endParaRPr kumimoji="0" lang="id-ID" altLang="id-ID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Kotak Teks 10">
            <a:extLst>
              <a:ext uri="{FF2B5EF4-FFF2-40B4-BE49-F238E27FC236}">
                <a16:creationId xmlns:a16="http://schemas.microsoft.com/office/drawing/2014/main" id="{DE6AD603-273A-418B-AAA4-1B6A2C775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806" y="5054204"/>
            <a:ext cx="565150" cy="26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id-ID" sz="14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endParaRPr kumimoji="0" lang="id-ID" altLang="id-ID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Gambar 7" descr="Hasil gambar untuk pc icon blue">
            <a:extLst>
              <a:ext uri="{FF2B5EF4-FFF2-40B4-BE49-F238E27FC236}">
                <a16:creationId xmlns:a16="http://schemas.microsoft.com/office/drawing/2014/main" id="{8BBDEB64-5814-44C7-8937-AD631619C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370" y="4547791"/>
            <a:ext cx="684213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Kotak Teks 10">
            <a:extLst>
              <a:ext uri="{FF2B5EF4-FFF2-40B4-BE49-F238E27FC236}">
                <a16:creationId xmlns:a16="http://schemas.microsoft.com/office/drawing/2014/main" id="{6E462BE8-23C0-4D34-95C6-8B9ACEC53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014" y="5120879"/>
            <a:ext cx="565150" cy="26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id-ID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SM</a:t>
            </a:r>
            <a:endParaRPr kumimoji="0" lang="id-ID" altLang="id-ID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6" name="Gambar 5" descr="Hasil gambar untuk android phone icon blue">
            <a:extLst>
              <a:ext uri="{FF2B5EF4-FFF2-40B4-BE49-F238E27FC236}">
                <a16:creationId xmlns:a16="http://schemas.microsoft.com/office/drawing/2014/main" id="{0F8C2B5F-C3B7-40A0-8C99-93EBE8F77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238" y="1022063"/>
            <a:ext cx="3365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Kotak Teks 11">
            <a:extLst>
              <a:ext uri="{FF2B5EF4-FFF2-40B4-BE49-F238E27FC236}">
                <a16:creationId xmlns:a16="http://schemas.microsoft.com/office/drawing/2014/main" id="{280FC4FE-2B37-4A9F-A6F5-B388FDEB8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8862" y="1718540"/>
            <a:ext cx="996639" cy="47624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id-ID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GM</a:t>
            </a:r>
            <a:endParaRPr kumimoji="0" lang="id-ID" altLang="id-ID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8" name="Gambar 5" descr="Hasil gambar untuk android phone icon blue">
            <a:extLst>
              <a:ext uri="{FF2B5EF4-FFF2-40B4-BE49-F238E27FC236}">
                <a16:creationId xmlns:a16="http://schemas.microsoft.com/office/drawing/2014/main" id="{7FD6589B-1988-4556-AE72-F920B3DA0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776" y="2285788"/>
            <a:ext cx="3365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Kotak Teks 11">
            <a:extLst>
              <a:ext uri="{FF2B5EF4-FFF2-40B4-BE49-F238E27FC236}">
                <a16:creationId xmlns:a16="http://schemas.microsoft.com/office/drawing/2014/main" id="{74E2445D-90D8-4C59-8703-3326CA0C8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173" y="2977939"/>
            <a:ext cx="662548" cy="47624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id-ID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CEO</a:t>
            </a:r>
            <a:endParaRPr kumimoji="0" lang="id-ID" altLang="id-ID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Konektor Panah Lurus 8">
            <a:extLst>
              <a:ext uri="{FF2B5EF4-FFF2-40B4-BE49-F238E27FC236}">
                <a16:creationId xmlns:a16="http://schemas.microsoft.com/office/drawing/2014/main" id="{08BF55CC-37A4-4B32-936E-B2E934482CD3}"/>
              </a:ext>
            </a:extLst>
          </p:cNvPr>
          <p:cNvCxnSpPr>
            <a:cxnSpLocks/>
          </p:cNvCxnSpPr>
          <p:nvPr/>
        </p:nvCxnSpPr>
        <p:spPr>
          <a:xfrm>
            <a:off x="1883763" y="3095904"/>
            <a:ext cx="1094581" cy="245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Konektor Panah Lurus 32">
            <a:extLst>
              <a:ext uri="{FF2B5EF4-FFF2-40B4-BE49-F238E27FC236}">
                <a16:creationId xmlns:a16="http://schemas.microsoft.com/office/drawing/2014/main" id="{68DECF7D-624A-4F68-AD03-E7665CC2A613}"/>
              </a:ext>
            </a:extLst>
          </p:cNvPr>
          <p:cNvCxnSpPr>
            <a:cxnSpLocks/>
          </p:cNvCxnSpPr>
          <p:nvPr/>
        </p:nvCxnSpPr>
        <p:spPr>
          <a:xfrm>
            <a:off x="3594074" y="3127204"/>
            <a:ext cx="125152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Konektor Panah Lurus 61">
            <a:extLst>
              <a:ext uri="{FF2B5EF4-FFF2-40B4-BE49-F238E27FC236}">
                <a16:creationId xmlns:a16="http://schemas.microsoft.com/office/drawing/2014/main" id="{D20A5F44-81F0-4897-B391-0CA374CE225B}"/>
              </a:ext>
            </a:extLst>
          </p:cNvPr>
          <p:cNvCxnSpPr>
            <a:cxnSpLocks/>
          </p:cNvCxnSpPr>
          <p:nvPr/>
        </p:nvCxnSpPr>
        <p:spPr>
          <a:xfrm flipH="1">
            <a:off x="3582970" y="3905414"/>
            <a:ext cx="1350263" cy="599037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2" name="Konektor Panah Lurus 2081">
            <a:extLst>
              <a:ext uri="{FF2B5EF4-FFF2-40B4-BE49-F238E27FC236}">
                <a16:creationId xmlns:a16="http://schemas.microsoft.com/office/drawing/2014/main" id="{127BE633-215D-4425-8AA9-87DABF39F610}"/>
              </a:ext>
            </a:extLst>
          </p:cNvPr>
          <p:cNvCxnSpPr>
            <a:cxnSpLocks/>
          </p:cNvCxnSpPr>
          <p:nvPr/>
        </p:nvCxnSpPr>
        <p:spPr>
          <a:xfrm flipH="1">
            <a:off x="4933233" y="4044776"/>
            <a:ext cx="356177" cy="52451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Konektor Panah Lurus 2083">
            <a:extLst>
              <a:ext uri="{FF2B5EF4-FFF2-40B4-BE49-F238E27FC236}">
                <a16:creationId xmlns:a16="http://schemas.microsoft.com/office/drawing/2014/main" id="{BFD2B085-14F1-4B66-B6B6-F9A91C146543}"/>
              </a:ext>
            </a:extLst>
          </p:cNvPr>
          <p:cNvCxnSpPr>
            <a:cxnSpLocks/>
          </p:cNvCxnSpPr>
          <p:nvPr/>
        </p:nvCxnSpPr>
        <p:spPr>
          <a:xfrm>
            <a:off x="5590883" y="3962705"/>
            <a:ext cx="671372" cy="643824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6" name="Konektor Panah Lurus 2085">
            <a:extLst>
              <a:ext uri="{FF2B5EF4-FFF2-40B4-BE49-F238E27FC236}">
                <a16:creationId xmlns:a16="http://schemas.microsoft.com/office/drawing/2014/main" id="{55BB0EE5-8AEE-4C9D-8A69-69F632F139F0}"/>
              </a:ext>
            </a:extLst>
          </p:cNvPr>
          <p:cNvCxnSpPr>
            <a:cxnSpLocks/>
          </p:cNvCxnSpPr>
          <p:nvPr/>
        </p:nvCxnSpPr>
        <p:spPr>
          <a:xfrm>
            <a:off x="5920509" y="3757916"/>
            <a:ext cx="1482267" cy="777139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8" name="Konektor Panah Lurus 2087">
            <a:extLst>
              <a:ext uri="{FF2B5EF4-FFF2-40B4-BE49-F238E27FC236}">
                <a16:creationId xmlns:a16="http://schemas.microsoft.com/office/drawing/2014/main" id="{8CF21D11-4ACF-41AC-8805-2DD7B351158D}"/>
              </a:ext>
            </a:extLst>
          </p:cNvPr>
          <p:cNvCxnSpPr>
            <a:cxnSpLocks/>
          </p:cNvCxnSpPr>
          <p:nvPr/>
        </p:nvCxnSpPr>
        <p:spPr>
          <a:xfrm>
            <a:off x="6036410" y="3454188"/>
            <a:ext cx="1059394" cy="308863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0" name="Konektor Panah Lurus 2089">
            <a:extLst>
              <a:ext uri="{FF2B5EF4-FFF2-40B4-BE49-F238E27FC236}">
                <a16:creationId xmlns:a16="http://schemas.microsoft.com/office/drawing/2014/main" id="{27BE946F-5CD8-4685-A18F-F4BB54E55F90}"/>
              </a:ext>
            </a:extLst>
          </p:cNvPr>
          <p:cNvCxnSpPr>
            <a:cxnSpLocks/>
          </p:cNvCxnSpPr>
          <p:nvPr/>
        </p:nvCxnSpPr>
        <p:spPr>
          <a:xfrm flipV="1">
            <a:off x="6034281" y="2738491"/>
            <a:ext cx="1180586" cy="40124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2" name="Konektor Panah Lurus 2091">
            <a:extLst>
              <a:ext uri="{FF2B5EF4-FFF2-40B4-BE49-F238E27FC236}">
                <a16:creationId xmlns:a16="http://schemas.microsoft.com/office/drawing/2014/main" id="{CFB05ACA-87A8-44DB-9D73-E7D9470780E4}"/>
              </a:ext>
            </a:extLst>
          </p:cNvPr>
          <p:cNvCxnSpPr>
            <a:cxnSpLocks/>
          </p:cNvCxnSpPr>
          <p:nvPr/>
        </p:nvCxnSpPr>
        <p:spPr>
          <a:xfrm flipV="1">
            <a:off x="5618877" y="2086844"/>
            <a:ext cx="477123" cy="51246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4" name="Konektor Panah Lurus 2093">
            <a:extLst>
              <a:ext uri="{FF2B5EF4-FFF2-40B4-BE49-F238E27FC236}">
                <a16:creationId xmlns:a16="http://schemas.microsoft.com/office/drawing/2014/main" id="{2E53819F-4AA4-434C-B53D-1BAEC4F62CB5}"/>
              </a:ext>
            </a:extLst>
          </p:cNvPr>
          <p:cNvCxnSpPr>
            <a:cxnSpLocks/>
          </p:cNvCxnSpPr>
          <p:nvPr/>
        </p:nvCxnSpPr>
        <p:spPr>
          <a:xfrm flipH="1" flipV="1">
            <a:off x="4911716" y="1967514"/>
            <a:ext cx="200517" cy="612392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6" name="Konektor Panah Lurus 2095">
            <a:extLst>
              <a:ext uri="{FF2B5EF4-FFF2-40B4-BE49-F238E27FC236}">
                <a16:creationId xmlns:a16="http://schemas.microsoft.com/office/drawing/2014/main" id="{03767BED-891F-479B-9033-0910D18442D9}"/>
              </a:ext>
            </a:extLst>
          </p:cNvPr>
          <p:cNvCxnSpPr>
            <a:cxnSpLocks/>
          </p:cNvCxnSpPr>
          <p:nvPr/>
        </p:nvCxnSpPr>
        <p:spPr>
          <a:xfrm flipV="1">
            <a:off x="5957762" y="2069429"/>
            <a:ext cx="1138042" cy="729784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8" name="Konektor Panah Lurus 2097">
            <a:extLst>
              <a:ext uri="{FF2B5EF4-FFF2-40B4-BE49-F238E27FC236}">
                <a16:creationId xmlns:a16="http://schemas.microsoft.com/office/drawing/2014/main" id="{3C9BECED-2D33-411A-AFAA-EE1400E56121}"/>
              </a:ext>
            </a:extLst>
          </p:cNvPr>
          <p:cNvCxnSpPr>
            <a:cxnSpLocks/>
          </p:cNvCxnSpPr>
          <p:nvPr/>
        </p:nvCxnSpPr>
        <p:spPr>
          <a:xfrm flipH="1" flipV="1">
            <a:off x="3683455" y="1947103"/>
            <a:ext cx="979046" cy="77454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355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</Words>
  <Application>Microsoft Office PowerPoint</Application>
  <PresentationFormat>Layar Lebar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Office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BLI ARINANDA</dc:creator>
  <cp:lastModifiedBy>BLI ARINANDA</cp:lastModifiedBy>
  <cp:revision>5</cp:revision>
  <dcterms:created xsi:type="dcterms:W3CDTF">2018-02-19T03:41:18Z</dcterms:created>
  <dcterms:modified xsi:type="dcterms:W3CDTF">2018-02-19T05:14:06Z</dcterms:modified>
</cp:coreProperties>
</file>