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A77F-8672-4A73-8C1C-DCB7E6983514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8ABA1-9665-4688-898F-9FDAC1A58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7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F219-AA14-4620-A755-0C695C66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D54AC9-844B-4FF4-B1D7-76D4BA6B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547DC-07CE-49CD-BD7E-A986935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C1CC-B3D8-4C8E-8046-D1638D573A2B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BE355-EB23-4E40-88A4-0FEF4487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1249C-0802-4EBB-8AEC-7D96889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33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30CC0-65DC-4FC0-B858-EDD16E0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CDFC9C-6325-4FF7-8688-FF9FA0A5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90AB2-A0D4-45E6-8DF2-AA7FD190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CDC-F452-444A-9007-9B27774B39F8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6714F-15DA-41E9-9F26-88750972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A30D8-D5B4-433B-9045-74087C7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2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B73BA-9B0E-4B42-87D9-49A3DBE2B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E7ABC7-8608-4F3B-B6D8-E7085A0A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8AE2-4357-4992-9BF4-8865921F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3F81-A222-41C9-A9ED-CC01181587DD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C6188-9093-44AF-A284-1FFE3741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C2093-4FEE-408C-B551-16387AF2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6FD0-5B2B-46A5-8A38-99D88AC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16D3A-0137-4DB7-931A-5F053F01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FC1D8-12EB-4F3E-8CD5-DC3C7F2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6282-486F-4E9C-AA8A-CF547D689096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9319A-4B6B-4743-88CD-CB090893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4DB45-61C7-445D-9E4B-9B853DC4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C6ACA-D3D5-43AA-BD4B-023F6DD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6D64F-DE9A-4D80-BAAD-FEFB16DF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CE9C10-73BA-46AC-8628-AA6D1EF3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3A0C-FFBF-4893-98C7-147CB4F91121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6D377-CBCF-4A3B-BE85-D3D49D0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70BD1-7B6F-41B2-9F4B-0C69564E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0432-A6CE-444F-98CF-3055F9D1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AD0FC-1AD2-460D-9988-6CCADACD9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F270-299F-41BA-B6C7-CA1F715D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220EA-DD41-46A5-A6DC-666E7E1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6AA8-EBF4-457D-8373-1AB5386CE1BD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FA4673-D810-4989-9E5E-C6F15C80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177EF-0C7D-4D50-8603-382E7E8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68FE7-4929-4265-A77B-6C7DB1F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97053-53E4-48ED-8ADA-500878A0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84396-6940-4D4B-844B-88812F99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89A8A-30F9-440B-BE67-FA3514C82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4995-F0F2-46FB-8B0F-84E13E6A1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D844C-4F52-4871-A929-F8B4DC52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B2FF-AA4E-4D2F-9C0E-B7E677732FE2}" type="datetime1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7C8A27-3F37-43B7-8BCD-067AAF1D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D1B7F3-AF69-49CA-BF6A-3C85859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3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0B03A-7908-4D9B-87B0-1551AD4D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E1B6E2-323B-41EE-9C35-BE9457E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6BCF-0AE7-4C9E-AFF8-7835D3A33809}" type="datetime1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5F8A9D-8644-4E2B-9D51-75AAC236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EB27F3-3043-4EDC-B6A9-DE271D6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1AD80-9F53-429C-A9E9-BD1A4F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45F-8912-4903-88D4-3A5FEA4CADB2}" type="datetime1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744261-2AEC-4AAE-9665-A5CEE9A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29618-442A-40C2-8C8F-CC07F906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A9F7-CB81-4EFA-9A08-F45DBA55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6D40B-8B6D-4665-921C-8F9670B5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8F90CF-735C-4CFE-82C2-8C7F21F8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625A8D-A129-4D2E-81A2-ACF6FF89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24E9-5EBC-4BB3-9D46-28544889ABF5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F1A55-DC22-418A-A303-F8A57C6F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63EB1-CA42-4D8A-9065-239D07CD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A212C-782B-4D8C-BCA9-4D9805D9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3716D9-4767-4BEC-8393-8C403DE62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45B20-0D7B-484A-9E7E-500677C1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4505D-8834-4058-9C7F-3D0C4C99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EFEA-CDFD-48E3-90C7-4303FF9B30FB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1DD71-5CED-4BA6-B134-C087DFFB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5AC61-7E22-4870-B562-B49BE82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4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47B5-6226-4CEF-A5FE-F490D4E2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468A5-A21C-4D37-9EDA-D33AF7A2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12327-D782-4FB4-8662-B431EA981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18CD-5093-4561-9521-054EB4B0E6D3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940F8-C472-4384-9715-D419BDB29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EFB94-DFD2-45B9-8112-B51B4E324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BD5B8642-6E4F-40D0-9CBD-ACA9469E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9091" r="22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434EC-4666-41F6-A5D5-5B4CE5F1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702332"/>
          </a:xfrm>
        </p:spPr>
        <p:txBody>
          <a:bodyPr>
            <a:normAutofit/>
          </a:bodyPr>
          <a:lstStyle/>
          <a:p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Разработка программного обеспечения «Веб-сервис Умное питание» с устройством считывания штрих-кодов на </a:t>
            </a:r>
            <a:r>
              <a:rPr lang="ru-RU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Raspberry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 </a:t>
            </a:r>
            <a:r>
              <a:rPr lang="ru-RU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Pi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133E48-113D-4C8E-B7D0-4B6C23B9F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9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4D6458AE-D247-496C-B45C-F904316C6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8A0DC-DCE3-4200-A77A-EAA7C029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5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CE973-56BE-4F62-A8CB-987C4892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Создание веб-приложения и устройства для считывания штрих-кодов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EDD-9635-4DD6-BEEE-A812724E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z="4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785AA6A2-0334-447C-AE2D-696D917BD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471EF-FA22-4EB9-8BCC-56207E1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1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AABB7-CA91-4A96-81A1-4CE2CD43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77"/>
            <a:ext cx="10515600" cy="3424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Существуют аналоги, но они не содержат в себе весь необходимый функционал.</a:t>
            </a:r>
          </a:p>
          <a:p>
            <a:pPr marL="0" indent="0" algn="ctr">
              <a:buNone/>
            </a:pPr>
            <a:endParaRPr lang="ru-RU" sz="3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Веб-сервисы набирают популярность в последнее время и всё больше людей ими пользуются</a:t>
            </a:r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C9B9F5-5D77-4924-A36D-A6C778E6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z="400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6F18D79B-2B34-48AA-A7C5-BCD36A36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393DC-4FF9-4B1C-97C5-0CB8729F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Результаты</a:t>
            </a:r>
            <a:endParaRPr 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394EE-5753-4B3E-BFEE-15B9BFD8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5086905"/>
          </a:xfrm>
        </p:spPr>
        <p:txBody>
          <a:bodyPr>
            <a:normAutofit/>
          </a:bodyPr>
          <a:lstStyle/>
          <a:p>
            <a:pPr lvl="0"/>
            <a:r>
              <a:rPr lang="ru-RU" sz="4400" dirty="0"/>
              <a:t>БД</a:t>
            </a:r>
            <a:endParaRPr lang="ru-RU" sz="4400" dirty="0">
              <a:effectLst/>
            </a:endParaRPr>
          </a:p>
          <a:p>
            <a:pPr lvl="0"/>
            <a:r>
              <a:rPr lang="ru-RU" sz="4400" dirty="0">
                <a:effectLst/>
              </a:rPr>
              <a:t>Веб-приложение</a:t>
            </a:r>
          </a:p>
          <a:p>
            <a:pPr lvl="0"/>
            <a:r>
              <a:rPr lang="ru-RU" sz="4400" dirty="0"/>
              <a:t>Тесты для ПО</a:t>
            </a:r>
            <a:endParaRPr lang="ru-RU" sz="4400" dirty="0">
              <a:effectLst/>
            </a:endParaRPr>
          </a:p>
          <a:p>
            <a:pPr lvl="0"/>
            <a:r>
              <a:rPr lang="ru-RU" sz="4400" dirty="0"/>
              <a:t>Прототип сканера штрих-кодов на </a:t>
            </a:r>
            <a:r>
              <a:rPr lang="en-GB" sz="4400" dirty="0"/>
              <a:t>Raspberry Pi</a:t>
            </a:r>
            <a:endParaRPr lang="ru-RU" sz="4600" dirty="0">
              <a:effectLst/>
            </a:endParaRP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1A22BD-C60B-441E-BB4C-B0423AD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z="400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3E1CDC4A-786C-40D2-B0C1-9FDD0B3D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AC00-376F-4AE8-9BC1-410723A9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95F8D-005E-4FF5-B1C8-66320954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ru-RU" sz="3900" b="1" dirty="0"/>
              <a:t>Этап 1</a:t>
            </a:r>
            <a:r>
              <a:rPr lang="ru-RU" sz="3900" dirty="0"/>
              <a:t> </a:t>
            </a:r>
          </a:p>
          <a:p>
            <a:pPr lvl="1"/>
            <a:r>
              <a:rPr lang="ru-RU" sz="3500" dirty="0"/>
              <a:t>Проектное предложение</a:t>
            </a:r>
            <a:endParaRPr lang="ru-RU" sz="3500" dirty="0">
              <a:effectLst/>
            </a:endParaRPr>
          </a:p>
          <a:p>
            <a:pPr lvl="1"/>
            <a:r>
              <a:rPr lang="ru-RU" sz="3500" dirty="0"/>
              <a:t>ТЗ</a:t>
            </a:r>
          </a:p>
          <a:p>
            <a:pPr lvl="1"/>
            <a:r>
              <a:rPr lang="ru-RU" sz="3500" dirty="0">
                <a:solidFill>
                  <a:srgbClr val="FFFFFF"/>
                </a:solidFill>
              </a:rPr>
              <a:t>Выбор инструментария</a:t>
            </a:r>
          </a:p>
          <a:p>
            <a:pPr marL="0" indent="0">
              <a:buNone/>
            </a:pPr>
            <a:r>
              <a:rPr lang="ru-RU" sz="3900" b="1" dirty="0"/>
              <a:t>Этап 2</a:t>
            </a:r>
            <a:r>
              <a:rPr lang="ru-RU" sz="3900" dirty="0"/>
              <a:t> </a:t>
            </a:r>
          </a:p>
          <a:p>
            <a:pPr lvl="1"/>
            <a:r>
              <a:rPr lang="ru-RU" sz="3500" dirty="0"/>
              <a:t>Альфа-тестирование</a:t>
            </a:r>
            <a:endParaRPr lang="ru-RU" sz="3500" dirty="0">
              <a:effectLst/>
            </a:endParaRPr>
          </a:p>
          <a:p>
            <a:pPr lvl="1"/>
            <a:r>
              <a:rPr lang="ru-RU" sz="3500" dirty="0"/>
              <a:t>Рабочая версия</a:t>
            </a:r>
            <a:endParaRPr lang="ru-RU" sz="3500" dirty="0">
              <a:effectLst/>
            </a:endParaRPr>
          </a:p>
          <a:p>
            <a:pPr lvl="1"/>
            <a:r>
              <a:rPr lang="ru-RU" sz="3500" dirty="0"/>
              <a:t>Документация</a:t>
            </a:r>
          </a:p>
          <a:p>
            <a:pPr marL="0" indent="0">
              <a:buNone/>
            </a:pPr>
            <a:endParaRPr lang="ru-RU" sz="3900" dirty="0"/>
          </a:p>
          <a:p>
            <a:pPr marL="0" indent="0">
              <a:buNone/>
            </a:pPr>
            <a:r>
              <a:rPr lang="ru-RU" sz="3900" b="1" dirty="0"/>
              <a:t>Этап 3</a:t>
            </a:r>
            <a:r>
              <a:rPr lang="ru-RU" sz="3900" dirty="0"/>
              <a:t> </a:t>
            </a:r>
          </a:p>
          <a:p>
            <a:pPr lvl="1"/>
            <a:r>
              <a:rPr lang="ru-RU" sz="3500" dirty="0"/>
              <a:t>Бета-тестирование</a:t>
            </a:r>
            <a:endParaRPr lang="ru-RU" sz="3500" dirty="0">
              <a:effectLst/>
            </a:endParaRPr>
          </a:p>
          <a:p>
            <a:pPr lvl="1"/>
            <a:r>
              <a:rPr lang="en-US" sz="3500" dirty="0"/>
              <a:t>MVR (</a:t>
            </a:r>
            <a:r>
              <a:rPr lang="ru-RU" sz="3500" dirty="0"/>
              <a:t>минимальный жизнеспособный продукт</a:t>
            </a:r>
            <a:r>
              <a:rPr lang="en-US" sz="3500" dirty="0"/>
              <a:t>)</a:t>
            </a:r>
            <a:endParaRPr lang="ru-RU" sz="3500" dirty="0">
              <a:effectLst/>
            </a:endParaRPr>
          </a:p>
          <a:p>
            <a:pPr lvl="1"/>
            <a:r>
              <a:rPr lang="ru-RU" sz="3500" dirty="0"/>
              <a:t>Публичное тестирование</a:t>
            </a:r>
            <a:endParaRPr lang="ru-RU" sz="3500" dirty="0">
              <a:effectLst/>
            </a:endParaRPr>
          </a:p>
          <a:p>
            <a:pPr lvl="1"/>
            <a:r>
              <a:rPr lang="ru-RU" sz="3500" dirty="0"/>
              <a:t>Публичный доступ</a:t>
            </a:r>
            <a:endParaRPr lang="ru-RU" sz="3000" dirty="0">
              <a:effectLst/>
            </a:endParaRPr>
          </a:p>
          <a:p>
            <a:pPr lvl="1"/>
            <a:endParaRPr lang="ru-RU" sz="3000" dirty="0">
              <a:effectLst/>
            </a:endParaRPr>
          </a:p>
          <a:p>
            <a:pPr lvl="1"/>
            <a:endParaRPr lang="ru-RU" sz="3000" dirty="0"/>
          </a:p>
          <a:p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8877A-777D-41DC-AFC0-FBC1FAD6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z="4000" smtClean="0"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8AE9CC1F-25D5-477C-AD6A-89EBA81FD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D212C-18A1-4890-AFF9-7A25E3D1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Ресурсы</a:t>
            </a:r>
            <a:endParaRPr 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8BD7A-D3A9-46BD-B9C0-39E343EA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pPr lvl="0"/>
            <a:r>
              <a:rPr lang="ru-RU" sz="3600" dirty="0"/>
              <a:t>Компьютер с выходом в Интернет</a:t>
            </a:r>
            <a:endParaRPr lang="ru-RU" sz="3200" dirty="0"/>
          </a:p>
          <a:p>
            <a:pPr lvl="0"/>
            <a:r>
              <a:rPr lang="en-US" sz="3600" dirty="0"/>
              <a:t>Raspberry Pi 3 Model B</a:t>
            </a:r>
            <a:endParaRPr lang="ru-RU" sz="3600" dirty="0">
              <a:effectLst/>
            </a:endParaRPr>
          </a:p>
          <a:p>
            <a:pPr lvl="0"/>
            <a:r>
              <a:rPr lang="en-US" sz="3600" dirty="0"/>
              <a:t>4 Amp</a:t>
            </a:r>
            <a:r>
              <a:rPr lang="ru-RU" sz="3600" dirty="0"/>
              <a:t> адаптер питания</a:t>
            </a:r>
            <a:endParaRPr lang="ru-RU" sz="3600" dirty="0">
              <a:effectLst/>
            </a:endParaRPr>
          </a:p>
          <a:p>
            <a:pPr lvl="0"/>
            <a:r>
              <a:rPr lang="en-US" sz="3600" dirty="0"/>
              <a:t>16GB Micro SD</a:t>
            </a:r>
            <a:endParaRPr lang="ru-RU" sz="3600" dirty="0">
              <a:effectLst/>
            </a:endParaRPr>
          </a:p>
          <a:p>
            <a:pPr lvl="0"/>
            <a:r>
              <a:rPr lang="en-US" sz="3600" dirty="0"/>
              <a:t>USB </a:t>
            </a:r>
            <a:r>
              <a:rPr lang="ru-RU" sz="3600" dirty="0"/>
              <a:t>сканер штрих-кодов</a:t>
            </a: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21795B-DFC4-4007-A29B-1DC46702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z="4000" smtClean="0"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A7DFE6BA-1247-49D7-BE02-5BDC0CBE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A2846-28A1-4F4B-8A26-109149C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pPr algn="ctr"/>
            <a:r>
              <a:rPr lang="ru-RU" sz="8000" dirty="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4917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121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Vani</vt:lpstr>
      <vt:lpstr>Verdana</vt:lpstr>
      <vt:lpstr>Тема Office</vt:lpstr>
      <vt:lpstr>Разработка программного обеспечения «Веб-сервис Умное питание» с устройством считывания штрих-кодов на Raspberry Pi</vt:lpstr>
      <vt:lpstr>Цель проекта</vt:lpstr>
      <vt:lpstr>Актуальность</vt:lpstr>
      <vt:lpstr>Результаты</vt:lpstr>
      <vt:lpstr>План работ</vt:lpstr>
      <vt:lpstr>Ресурсы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«Веб-сервис Умное питание» с устройством считывания штрих-кодов на Raspberry Pi</dc:title>
  <dc:creator>komarovshura@yandex.ru</dc:creator>
  <cp:lastModifiedBy>komarovshura@yandex.ru</cp:lastModifiedBy>
  <cp:revision>7</cp:revision>
  <dcterms:created xsi:type="dcterms:W3CDTF">2018-11-14T17:54:53Z</dcterms:created>
  <dcterms:modified xsi:type="dcterms:W3CDTF">2018-11-15T12:27:24Z</dcterms:modified>
</cp:coreProperties>
</file>