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DEF219-AA14-4620-A755-0C695C66F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9D54AC9-844B-4FF4-B1D7-76D4BA6B8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0547DC-07CE-49CD-BD7E-A98693562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47E5-8851-4397-9585-9199C0B1B1B3}" type="datetimeFigureOut">
              <a:rPr lang="ru-RU" smtClean="0"/>
              <a:t>13.11.2018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0BE355-EB23-4E40-88A4-0FEF44874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91249C-0802-4EBB-8AEC-7D968893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3979-4C1E-47B9-A32B-BE58901921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339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530CC0-65DC-4FC0-B858-EDD16E0C1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ECDFC9C-6325-4FF7-8688-FF9FA0A5B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990AB2-A0D4-45E6-8DF2-AA7FD1906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47E5-8851-4397-9585-9199C0B1B1B3}" type="datetimeFigureOut">
              <a:rPr lang="ru-RU" smtClean="0"/>
              <a:t>13.11.2018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16714F-15DA-41E9-9F26-88750972A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A30D8-D5B4-433B-9045-74087C7D1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3979-4C1E-47B9-A32B-BE58901921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824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A3B73BA-9B0E-4B42-87D9-49A3DBE2B8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FE7ABC7-8608-4F3B-B6D8-E7085A0A8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B18AE2-4357-4992-9BF4-8865921F5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47E5-8851-4397-9585-9199C0B1B1B3}" type="datetimeFigureOut">
              <a:rPr lang="ru-RU" smtClean="0"/>
              <a:t>13.11.2018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DC6188-9093-44AF-A284-1FFE37410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7C2093-4FEE-408C-B551-16387AF2A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3979-4C1E-47B9-A32B-BE58901921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968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E76FD0-5B2B-46A5-8A38-99D88AC68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A16D3A-0137-4DB7-931A-5F053F016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3FC1D8-12EB-4F3E-8CD5-DC3C7F2D2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47E5-8851-4397-9585-9199C0B1B1B3}" type="datetimeFigureOut">
              <a:rPr lang="ru-RU" smtClean="0"/>
              <a:t>13.11.2018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F9319A-4B6B-4743-88CD-CB0908939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D4DB45-61C7-445D-9E4B-9B853DC47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3979-4C1E-47B9-A32B-BE58901921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113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4C6ACA-D3D5-43AA-BD4B-023F6DDC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16D64F-DE9A-4D80-BAAD-FEFB16DF1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CE9C10-73BA-46AC-8628-AA6D1EF3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47E5-8851-4397-9585-9199C0B1B1B3}" type="datetimeFigureOut">
              <a:rPr lang="ru-RU" smtClean="0"/>
              <a:t>13.11.2018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56D377-CBCF-4A3B-BE85-D3D49D03F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D70BD1-7B6F-41B2-9F4B-0C69564E4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3979-4C1E-47B9-A32B-BE58901921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174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460432-A6CE-444F-98CF-3055F9D1C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2AD0FC-1AD2-460D-9988-6CCADACD90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7A2F270-299F-41BA-B6C7-CA1F715DA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5220EA-DD41-46A5-A6DC-666E7E13A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47E5-8851-4397-9585-9199C0B1B1B3}" type="datetimeFigureOut">
              <a:rPr lang="ru-RU" smtClean="0"/>
              <a:t>13.11.2018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3FA4673-D810-4989-9E5E-C6F15C808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4B177EF-0C7D-4D50-8603-382E7E837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3979-4C1E-47B9-A32B-BE58901921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28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168FE7-4929-4265-A77B-6C7DB1F3D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D97053-53E4-48ED-8ADA-500878A09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8B84396-6940-4D4B-844B-88812F99D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6F89A8A-30F9-440B-BE67-FA3514C82A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5C64995-F0F2-46FB-8B0F-84E13E6A1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9AD844C-4F52-4871-A929-F8B4DC52E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47E5-8851-4397-9585-9199C0B1B1B3}" type="datetimeFigureOut">
              <a:rPr lang="ru-RU" smtClean="0"/>
              <a:t>13.11.2018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47C8A27-3F37-43B7-8BCD-067AAF1DA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9D1B7F3-AF69-49CA-BF6A-3C858599C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3979-4C1E-47B9-A32B-BE58901921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6832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A0B03A-7908-4D9B-87B0-1551AD4DF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DE1B6E2-323B-41EE-9C35-BE9457E36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47E5-8851-4397-9585-9199C0B1B1B3}" type="datetimeFigureOut">
              <a:rPr lang="ru-RU" smtClean="0"/>
              <a:t>13.11.2018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05F8A9D-8644-4E2B-9D51-75AAC2363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BEB27F3-3043-4EDC-B6A9-DE271D61B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3979-4C1E-47B9-A32B-BE58901921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817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C71AD80-9F53-429C-A9E9-BD1A4F606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47E5-8851-4397-9585-9199C0B1B1B3}" type="datetimeFigureOut">
              <a:rPr lang="ru-RU" smtClean="0"/>
              <a:t>13.11.2018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7744261-2AEC-4AAE-9665-A5CEE9A29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4629618-442A-40C2-8C8F-CC07F9064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3979-4C1E-47B9-A32B-BE58901921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240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25A9F7-CB81-4EFA-9A08-F45DBA559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E6D40B-8B6D-4665-921C-8F9670B5D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78F90CF-735C-4CFE-82C2-8C7F21F82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F625A8D-A129-4D2E-81A2-ACF6FF896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47E5-8851-4397-9585-9199C0B1B1B3}" type="datetimeFigureOut">
              <a:rPr lang="ru-RU" smtClean="0"/>
              <a:t>13.11.2018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8CF1A55-DC22-418A-A303-F8A57C6FE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E63EB1-CA42-4D8A-9065-239D07CD0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3979-4C1E-47B9-A32B-BE58901921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87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9A212C-782B-4D8C-BCA9-4D9805D9F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83716D9-4767-4BEC-8393-8C403DE62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6C45B20-0D7B-484A-9E7E-500677C13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554505D-8834-4058-9C7F-3D0C4C99B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47E5-8851-4397-9585-9199C0B1B1B3}" type="datetimeFigureOut">
              <a:rPr lang="ru-RU" smtClean="0"/>
              <a:t>13.11.2018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D61DD71-5CED-4BA6-B134-C087DFFBF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45AC61-7E22-4870-B562-B49BE82C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3979-4C1E-47B9-A32B-BE58901921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943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E347B5-6226-4CEF-A5FE-F490D4E24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1468A5-A21C-4D37-9EDA-D33AF7A21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112327-D782-4FB4-8662-B431EA9819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647E5-8851-4397-9585-9199C0B1B1B3}" type="datetimeFigureOut">
              <a:rPr lang="ru-RU" smtClean="0"/>
              <a:t>13.11.2018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F940F8-C472-4384-9715-D419BDB29B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BEFB94-DFD2-45B9-8112-B51B4E324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03979-4C1E-47B9-A32B-BE58901921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77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Изображение выглядит как холодильник, пол, внутренний, человек&#10;&#10;Описание создано автоматически">
            <a:extLst>
              <a:ext uri="{FF2B5EF4-FFF2-40B4-BE49-F238E27FC236}">
                <a16:creationId xmlns:a16="http://schemas.microsoft.com/office/drawing/2014/main" id="{BD5B8642-6E4F-40D0-9CBD-ACA9469EF6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1" t="9091" r="223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D49FE6D-E54D-4A15-9572-966ED42F8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4251489"/>
            <a:ext cx="12188824" cy="2077327"/>
          </a:xfrm>
          <a:prstGeom prst="rect">
            <a:avLst/>
          </a:prstGeom>
          <a:solidFill>
            <a:schemeClr val="bg2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F434EC-4666-41F6-A5D5-5B4CE5F1C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688" y="4337523"/>
            <a:ext cx="10918056" cy="1702332"/>
          </a:xfrm>
        </p:spPr>
        <p:txBody>
          <a:bodyPr>
            <a:normAutofit/>
          </a:bodyPr>
          <a:lstStyle/>
          <a:p>
            <a:r>
              <a:rPr lang="ru-RU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ani" panose="02040502050405020303" pitchFamily="18" charset="0"/>
              </a:rPr>
              <a:t>Разработка программного обеспечения «Веб-сервис Умное питание» с устройством считывания штрих-кодов на </a:t>
            </a:r>
            <a:r>
              <a:rPr lang="ru-RU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ani" panose="02040502050405020303" pitchFamily="18" charset="0"/>
              </a:rPr>
              <a:t>Raspberry</a:t>
            </a:r>
            <a:r>
              <a:rPr lang="ru-RU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ani" panose="02040502050405020303" pitchFamily="18" charset="0"/>
              </a:rPr>
              <a:t> </a:t>
            </a:r>
            <a:r>
              <a:rPr lang="ru-RU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ani" panose="02040502050405020303" pitchFamily="18" charset="0"/>
              </a:rPr>
              <a:t>Pi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ani" panose="02040502050405020303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4133E48-113D-4C8E-B7D0-4B6C23B9FB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688" y="5750937"/>
            <a:ext cx="10918056" cy="468888"/>
          </a:xfrm>
        </p:spPr>
        <p:txBody>
          <a:bodyPr>
            <a:normAutofit/>
          </a:bodyPr>
          <a:lstStyle/>
          <a:p>
            <a:endParaRPr lang="ru-RU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AFC8083-BBFA-464C-A805-4E844F66B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4126832"/>
            <a:ext cx="12188824" cy="0"/>
          </a:xfrm>
          <a:prstGeom prst="line">
            <a:avLst/>
          </a:prstGeom>
          <a:ln w="50800">
            <a:solidFill>
              <a:schemeClr val="bg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C752BC6-CDD2-4020-8DCF-B5E813CD3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448927"/>
            <a:ext cx="12188824" cy="0"/>
          </a:xfrm>
          <a:prstGeom prst="line">
            <a:avLst/>
          </a:prstGeom>
          <a:ln w="50800">
            <a:solidFill>
              <a:schemeClr val="bg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799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Изображение выглядит как холодильник, пол, внутренний, человек&#10;&#10;Описание создано автоматически">
            <a:extLst>
              <a:ext uri="{FF2B5EF4-FFF2-40B4-BE49-F238E27FC236}">
                <a16:creationId xmlns:a16="http://schemas.microsoft.com/office/drawing/2014/main" id="{4D6458AE-D247-496C-B45C-F904316C67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18A0DC-DCE3-4200-A77A-EAA7C0295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51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CCE973-56BE-4F62-A8CB-987C48927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10515600" cy="2747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Создание веб-приложения и устройства для считывания штрих-кодов</a:t>
            </a:r>
          </a:p>
        </p:txBody>
      </p:sp>
    </p:spTree>
    <p:extLst>
      <p:ext uri="{BB962C8B-B14F-4D97-AF65-F5344CB8AC3E}">
        <p14:creationId xmlns:p14="http://schemas.microsoft.com/office/powerpoint/2010/main" val="373683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Изображение выглядит как холодильник, пол, внутренний, человек&#10;&#10;Описание создано автоматически">
            <a:extLst>
              <a:ext uri="{FF2B5EF4-FFF2-40B4-BE49-F238E27FC236}">
                <a16:creationId xmlns:a16="http://schemas.microsoft.com/office/drawing/2014/main" id="{785AA6A2-0334-447C-AE2D-696D917BD2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1471EF-FA22-4EB9-8BCC-56207E1C4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513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7AABB7-CA91-4A96-81A1-4CE2CD430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2077"/>
            <a:ext cx="10515600" cy="34248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Существуют аналоги, но они не содержат в себе весь возможный функционал.</a:t>
            </a:r>
          </a:p>
          <a:p>
            <a:pPr marL="0" indent="0" algn="ctr">
              <a:buNone/>
            </a:pPr>
            <a:endParaRPr lang="ru-RU" dirty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ctr">
              <a:buNone/>
            </a:pPr>
            <a:r>
              <a:rPr 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Веб-сервисы набирают популярность в последнее время и всё больше людей ими пользуются.</a:t>
            </a:r>
          </a:p>
        </p:txBody>
      </p:sp>
    </p:spTree>
    <p:extLst>
      <p:ext uri="{BB962C8B-B14F-4D97-AF65-F5344CB8AC3E}">
        <p14:creationId xmlns:p14="http://schemas.microsoft.com/office/powerpoint/2010/main" val="30524484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 descr="Изображение выглядит как холодильник, пол, внутренний, человек&#10;&#10;Описание создано автоматически">
            <a:extLst>
              <a:ext uri="{FF2B5EF4-FFF2-40B4-BE49-F238E27FC236}">
                <a16:creationId xmlns:a16="http://schemas.microsoft.com/office/drawing/2014/main" id="{6F18D79B-2B34-48AA-A7C5-BCD36A3627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393DC-4FF9-4B1C-97C5-0CB8729F4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F394EE-5753-4B3E-BFEE-15B9BFD89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u="sng" dirty="0"/>
              <a:t>Проектные</a:t>
            </a:r>
            <a:endParaRPr lang="ru-RU" dirty="0"/>
          </a:p>
          <a:p>
            <a:pPr lvl="0"/>
            <a:r>
              <a:rPr lang="ru-RU" dirty="0"/>
              <a:t>проектирование БД</a:t>
            </a:r>
            <a:endParaRPr lang="ru-RU" dirty="0">
              <a:effectLst/>
            </a:endParaRPr>
          </a:p>
          <a:p>
            <a:pPr lvl="0"/>
            <a:r>
              <a:rPr lang="ru-RU" dirty="0"/>
              <a:t>разработка ПО</a:t>
            </a:r>
            <a:endParaRPr lang="ru-RU" dirty="0">
              <a:effectLst/>
            </a:endParaRPr>
          </a:p>
          <a:p>
            <a:pPr lvl="0"/>
            <a:r>
              <a:rPr lang="ru-RU" dirty="0"/>
              <a:t>тестирование ПО</a:t>
            </a:r>
            <a:endParaRPr lang="ru-RU" dirty="0">
              <a:effectLst/>
            </a:endParaRPr>
          </a:p>
          <a:p>
            <a:pPr lvl="0"/>
            <a:r>
              <a:rPr lang="ru-RU" dirty="0"/>
              <a:t>проектирование сканера штрих-кодов на </a:t>
            </a:r>
            <a:r>
              <a:rPr lang="en-GB" dirty="0"/>
              <a:t>Raspberry Pi</a:t>
            </a:r>
            <a:endParaRPr lang="ru-RU" dirty="0">
              <a:effectLst/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u="sng" dirty="0"/>
              <a:t>Образовательные</a:t>
            </a:r>
            <a:endParaRPr lang="ru-RU" dirty="0"/>
          </a:p>
          <a:p>
            <a:pPr lvl="0"/>
            <a:r>
              <a:rPr lang="ru-RU" dirty="0"/>
              <a:t>изучение аналогичных разработок</a:t>
            </a:r>
            <a:endParaRPr lang="ru-RU" dirty="0">
              <a:effectLst/>
            </a:endParaRPr>
          </a:p>
          <a:p>
            <a:pPr lvl="0"/>
            <a:r>
              <a:rPr lang="ru-RU" dirty="0"/>
              <a:t>создание отчета</a:t>
            </a:r>
            <a:endParaRPr lang="ru-RU" dirty="0">
              <a:effectLst/>
            </a:endParaRPr>
          </a:p>
          <a:p>
            <a:pPr lvl="0"/>
            <a:r>
              <a:rPr lang="ru-RU" dirty="0"/>
              <a:t>разработка презентации по итогам выполнения проекта</a:t>
            </a:r>
            <a:endParaRPr lang="ru-RU" dirty="0">
              <a:effectLst/>
            </a:endParaRPr>
          </a:p>
          <a:p>
            <a:pPr marL="0" indent="0">
              <a:buNone/>
            </a:pPr>
            <a:endParaRPr lang="ru-R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1398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Изображение выглядит как холодильник, пол, внутренний, человек&#10;&#10;Описание создано автоматически">
            <a:extLst>
              <a:ext uri="{FF2B5EF4-FFF2-40B4-BE49-F238E27FC236}">
                <a16:creationId xmlns:a16="http://schemas.microsoft.com/office/drawing/2014/main" id="{3E1CDC4A-786C-40D2-B0C1-9FDD0B3D4D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D3AC00-376F-4AE8-9BC1-410723A93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План работ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195F8D-005E-4FF5-B1C8-66320954E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ru-RU" dirty="0"/>
              <a:t>Этап 1 (30%)</a:t>
            </a:r>
          </a:p>
          <a:p>
            <a:pPr lvl="1"/>
            <a:r>
              <a:rPr lang="ru-RU" dirty="0"/>
              <a:t>Проектное предложение</a:t>
            </a:r>
            <a:endParaRPr lang="ru-RU" dirty="0">
              <a:effectLst/>
            </a:endParaRPr>
          </a:p>
          <a:p>
            <a:pPr lvl="1"/>
            <a:r>
              <a:rPr lang="ru-RU" dirty="0"/>
              <a:t>ТЗ</a:t>
            </a:r>
          </a:p>
          <a:p>
            <a:pPr lvl="1"/>
            <a:r>
              <a:rPr lang="ru-RU" dirty="0">
                <a:solidFill>
                  <a:srgbClr val="FFFFFF"/>
                </a:solidFill>
              </a:rPr>
              <a:t>Выбор инструментария</a:t>
            </a:r>
          </a:p>
          <a:p>
            <a:pPr marL="0" indent="0">
              <a:buNone/>
            </a:pPr>
            <a:r>
              <a:rPr lang="ru-RU" dirty="0"/>
              <a:t>Этап 2 (30%)</a:t>
            </a:r>
          </a:p>
          <a:p>
            <a:pPr lvl="1"/>
            <a:r>
              <a:rPr lang="ru-RU" dirty="0"/>
              <a:t>Альфа-тестирование</a:t>
            </a:r>
            <a:endParaRPr lang="ru-RU" dirty="0">
              <a:effectLst/>
            </a:endParaRPr>
          </a:p>
          <a:p>
            <a:pPr lvl="1"/>
            <a:r>
              <a:rPr lang="ru-RU" dirty="0"/>
              <a:t>Рабочая версия</a:t>
            </a:r>
            <a:endParaRPr lang="ru-RU" dirty="0">
              <a:effectLst/>
            </a:endParaRPr>
          </a:p>
          <a:p>
            <a:pPr lvl="1"/>
            <a:r>
              <a:rPr lang="ru-RU" dirty="0"/>
              <a:t>Интеграция</a:t>
            </a:r>
            <a:endParaRPr lang="ru-RU" dirty="0">
              <a:effectLst/>
            </a:endParaRPr>
          </a:p>
          <a:p>
            <a:pPr lvl="1"/>
            <a:r>
              <a:rPr lang="ru-RU" dirty="0"/>
              <a:t>Документация</a:t>
            </a:r>
            <a:endParaRPr lang="ru-RU" dirty="0">
              <a:effectLst/>
            </a:endParaRPr>
          </a:p>
          <a:p>
            <a:pPr lvl="1"/>
            <a:r>
              <a:rPr lang="en-US" dirty="0"/>
              <a:t>API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Этап 3 (40%)</a:t>
            </a:r>
          </a:p>
          <a:p>
            <a:pPr lvl="1"/>
            <a:r>
              <a:rPr lang="ru-RU" dirty="0"/>
              <a:t>Бета-тестирование</a:t>
            </a:r>
            <a:endParaRPr lang="ru-RU" dirty="0">
              <a:effectLst/>
            </a:endParaRPr>
          </a:p>
          <a:p>
            <a:pPr lvl="1"/>
            <a:r>
              <a:rPr lang="en-US" dirty="0"/>
              <a:t>MVR (</a:t>
            </a:r>
            <a:r>
              <a:rPr lang="ru-RU" dirty="0"/>
              <a:t>минимальный жизнеспособный продукт</a:t>
            </a:r>
            <a:r>
              <a:rPr lang="en-US" dirty="0"/>
              <a:t>)</a:t>
            </a:r>
            <a:endParaRPr lang="ru-RU" dirty="0">
              <a:effectLst/>
            </a:endParaRPr>
          </a:p>
          <a:p>
            <a:pPr lvl="1"/>
            <a:r>
              <a:rPr lang="ru-RU" dirty="0"/>
              <a:t>Публичное тестирование</a:t>
            </a:r>
            <a:endParaRPr lang="ru-RU" dirty="0">
              <a:effectLst/>
            </a:endParaRPr>
          </a:p>
          <a:p>
            <a:pPr lvl="1"/>
            <a:r>
              <a:rPr lang="ru-RU" dirty="0"/>
              <a:t>Публичный доступ</a:t>
            </a:r>
            <a:endParaRPr lang="ru-RU" dirty="0">
              <a:effectLst/>
            </a:endParaRPr>
          </a:p>
          <a:p>
            <a:pPr lvl="1"/>
            <a:endParaRPr lang="ru-RU" dirty="0">
              <a:effectLst/>
            </a:endParaRPr>
          </a:p>
          <a:p>
            <a:pPr lvl="1"/>
            <a:endParaRPr lang="ru-RU" dirty="0"/>
          </a:p>
          <a:p>
            <a:endParaRPr lang="ru-R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09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Изображение выглядит как холодильник, пол, внутренний, человек&#10;&#10;Описание создано автоматически">
            <a:extLst>
              <a:ext uri="{FF2B5EF4-FFF2-40B4-BE49-F238E27FC236}">
                <a16:creationId xmlns:a16="http://schemas.microsoft.com/office/drawing/2014/main" id="{8AE9CC1F-25D5-477C-AD6A-89EBA81FDC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3D212C-18A1-4890-AFF9-7A25E3D15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Ресурсы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88BD7A-D3A9-46BD-B9C0-39E343EAC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numCol="1">
            <a:normAutofit/>
          </a:bodyPr>
          <a:lstStyle/>
          <a:p>
            <a:pPr lvl="0"/>
            <a:r>
              <a:rPr lang="ru-RU" dirty="0"/>
              <a:t>Компьютер с выходом в Интернет;</a:t>
            </a:r>
            <a:endParaRPr lang="ru-RU" sz="2400" dirty="0"/>
          </a:p>
          <a:p>
            <a:pPr lvl="0"/>
            <a:r>
              <a:rPr lang="en-US" dirty="0"/>
              <a:t>Raspberry Pi 3 Model B</a:t>
            </a:r>
            <a:r>
              <a:rPr lang="ru-RU" dirty="0"/>
              <a:t>;</a:t>
            </a:r>
            <a:endParaRPr lang="ru-RU" dirty="0">
              <a:effectLst/>
            </a:endParaRPr>
          </a:p>
          <a:p>
            <a:pPr lvl="0"/>
            <a:r>
              <a:rPr lang="en-US" dirty="0"/>
              <a:t>4 Amp</a:t>
            </a:r>
            <a:r>
              <a:rPr lang="ru-RU" dirty="0"/>
              <a:t> адаптер питания;</a:t>
            </a:r>
            <a:endParaRPr lang="ru-RU" dirty="0">
              <a:effectLst/>
            </a:endParaRPr>
          </a:p>
          <a:p>
            <a:pPr lvl="0"/>
            <a:r>
              <a:rPr lang="en-US" dirty="0"/>
              <a:t>16GB Micro SD</a:t>
            </a:r>
            <a:r>
              <a:rPr lang="ru-RU" dirty="0"/>
              <a:t>;</a:t>
            </a:r>
            <a:endParaRPr lang="ru-RU" dirty="0">
              <a:effectLst/>
            </a:endParaRPr>
          </a:p>
          <a:p>
            <a:pPr lvl="0"/>
            <a:r>
              <a:rPr lang="en-US" dirty="0"/>
              <a:t>USB </a:t>
            </a:r>
            <a:r>
              <a:rPr lang="ru-RU" dirty="0"/>
              <a:t>сканнер штрих-кодов;</a:t>
            </a:r>
            <a:endParaRPr lang="ru-R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591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Изображение выглядит как холодильник, пол, внутренний, человек&#10;&#10;Описание создано автоматически">
            <a:extLst>
              <a:ext uri="{FF2B5EF4-FFF2-40B4-BE49-F238E27FC236}">
                <a16:creationId xmlns:a16="http://schemas.microsoft.com/office/drawing/2014/main" id="{A7DFE6BA-1247-49D7-BE02-5BDC0CBE55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2A2846-28A1-4F4B-8A26-109149C06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2308"/>
          </a:xfrm>
        </p:spPr>
        <p:txBody>
          <a:bodyPr>
            <a:normAutofit/>
          </a:bodyPr>
          <a:lstStyle/>
          <a:p>
            <a:pPr algn="ctr"/>
            <a:r>
              <a:rPr lang="ru-RU" sz="7200" dirty="0">
                <a:solidFill>
                  <a:srgbClr val="FFFFFF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6749179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146</Words>
  <Application>Microsoft Office PowerPoint</Application>
  <PresentationFormat>Широкоэкранный</PresentationFormat>
  <Paragraphs>42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Vani</vt:lpstr>
      <vt:lpstr>Verdana</vt:lpstr>
      <vt:lpstr>Тема Office</vt:lpstr>
      <vt:lpstr>Разработка программного обеспечения «Веб-сервис Умное питание» с устройством считывания штрих-кодов на Raspberry Pi</vt:lpstr>
      <vt:lpstr>Цель проекта</vt:lpstr>
      <vt:lpstr>Актуальность</vt:lpstr>
      <vt:lpstr>Результаты</vt:lpstr>
      <vt:lpstr>План работ</vt:lpstr>
      <vt:lpstr>Ресурсы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программного обеспечения «Веб-сервис Умное питание» с устройством считывания штрих-кодов на Raspberry Pi</dc:title>
  <dc:creator>komarovshura@yandex.ru</dc:creator>
  <cp:lastModifiedBy>komarovshura@yandex.ru</cp:lastModifiedBy>
  <cp:revision>5</cp:revision>
  <dcterms:created xsi:type="dcterms:W3CDTF">2018-11-14T17:54:53Z</dcterms:created>
  <dcterms:modified xsi:type="dcterms:W3CDTF">2018-11-14T18:27:50Z</dcterms:modified>
</cp:coreProperties>
</file>