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66A9B8-DFB1-4163-A5DA-8730B7BB011E}">
  <a:tblStyle styleId="{A366A9B8-DFB1-4163-A5DA-8730B7BB01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82e00b2e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82e00b2e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82e00b2e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82e00b2e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82e00b2e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82e00b2e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82e00b2e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82e00b2e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necropolis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by Авлеева Ульяна и Варфоломеева Екатерина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Идея проекта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Raleway"/>
                <a:ea typeface="Raleway"/>
                <a:cs typeface="Raleway"/>
                <a:sym typeface="Raleway"/>
              </a:rPr>
              <a:t>Компьютерная игра, аналог mario     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музыка, приятный глазу интерфейс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 уровень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Бродилка. Цель: собрать монеты и дойти до конца.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 уровень</a:t>
            </a:r>
            <a:br>
              <a:rPr lang="ru" sz="1400">
                <a:latin typeface="Raleway"/>
                <a:ea typeface="Raleway"/>
                <a:cs typeface="Raleway"/>
                <a:sym typeface="Raleway"/>
              </a:rPr>
            </a:b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Бродилка. Цель: победить монстров, собрать монеты и не упасть.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 уровень</a:t>
            </a:r>
            <a:br>
              <a:rPr lang="ru" sz="1400">
                <a:latin typeface="Raleway"/>
                <a:ea typeface="Raleway"/>
                <a:cs typeface="Raleway"/>
                <a:sym typeface="Raleway"/>
              </a:rPr>
            </a:b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Игры на выживание. Цель: уничтожить как можно больше могил.                                          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основной класс App()</a:t>
            </a:r>
            <a:endParaRPr sz="1600"/>
          </a:p>
        </p:txBody>
      </p:sp>
      <p:sp>
        <p:nvSpPr>
          <p:cNvPr id="87" name="Google Shape;87;p15"/>
          <p:cNvSpPr/>
          <p:nvPr/>
        </p:nvSpPr>
        <p:spPr>
          <a:xfrm>
            <a:off x="283092" y="1988900"/>
            <a:ext cx="55569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6125275" y="2061900"/>
            <a:ext cx="27783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Класс Sprites()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/>
              <a:t>Класс Player()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ru" sz="1400"/>
              <a:t>3 уровень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80650" y="2061900"/>
            <a:ext cx="26832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Класс Tile()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Класс Coin()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Класс End()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ru" sz="1400"/>
              <a:t>1 и </a:t>
            </a:r>
            <a:r>
              <a:rPr b="0" lang="ru" sz="1400"/>
              <a:t>2 уровни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83100" y="3480500"/>
            <a:ext cx="6244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3156800" y="2061900"/>
            <a:ext cx="26832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Класс Player()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900"/>
              <a:t>Класс Level()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900"/>
              <a:t>Класс ParticleEffect()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3" name="Google Shape;93;p15"/>
          <p:cNvSpPr txBox="1"/>
          <p:nvPr/>
        </p:nvSpPr>
        <p:spPr>
          <a:xfrm>
            <a:off x="7292900" y="2809950"/>
            <a:ext cx="1385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draw_main()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handle_input()</a:t>
            </a:r>
            <a:endParaRPr b="1"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main()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Планы на будущее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9" name="Google Shape;99;p16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{A366A9B8-DFB1-4163-A5DA-8730B7BB011E}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2023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когда-нибудь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00" name="Google Shape;100;p16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1" name="Google Shape;101;p16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декабрь 2023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646175" y="1560475"/>
            <a:ext cx="307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lt1"/>
                </a:solidFill>
              </a:rPr>
              <a:t>3 уровня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lt1"/>
                </a:solidFill>
              </a:rPr>
              <a:t>Больше уровней, скинов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lt1"/>
                </a:solidFill>
              </a:rPr>
              <a:t>Оптимизация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6245125" y="3993750"/>
            <a:ext cx="2742000" cy="578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lt1"/>
                </a:solidFill>
              </a:rPr>
              <a:t>Запуск для общего пользования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" name="Google Shape;107;p16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114" name="Google Shape;114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Демонстрация!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https://github.com/Komarik230/PyGame_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