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 Light"/>
      <p:regular r:id="rId17"/>
      <p:bold r:id="rId18"/>
    </p:embeddedFont>
    <p:embeddedFont>
      <p:font typeface="Bebas Neue"/>
      <p:regular r:id="rId19"/>
    </p:embeddedFont>
    <p:embeddedFont>
      <p:font typeface="Overpass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Overpass ExtraLight"/>
      <p:regular r:id="rId28"/>
      <p:bold r:id="rId29"/>
      <p:italic r:id="rId30"/>
      <p:boldItalic r:id="rId31"/>
    </p:embeddedFont>
    <p:embeddedFont>
      <p:font typeface="Overpas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ExtraLight-boldItalic.fntdata"/><Relationship Id="rId30" Type="http://schemas.openxmlformats.org/officeDocument/2006/relationships/font" Target="fonts/OverpassExtraLight-italic.fntdata"/><Relationship Id="rId33" Type="http://schemas.openxmlformats.org/officeDocument/2006/relationships/font" Target="fonts/OverpassLight-bold.fntdata"/><Relationship Id="rId32" Type="http://schemas.openxmlformats.org/officeDocument/2006/relationships/font" Target="fonts/OverpassLight-regular.fntdata"/><Relationship Id="rId35" Type="http://schemas.openxmlformats.org/officeDocument/2006/relationships/font" Target="fonts/OverpassLight-boldItalic.fntdata"/><Relationship Id="rId34" Type="http://schemas.openxmlformats.org/officeDocument/2006/relationships/font" Target="fonts/OverpassLight-italic.fntdata"/><Relationship Id="rId20" Type="http://schemas.openxmlformats.org/officeDocument/2006/relationships/font" Target="fonts/Overpass-regular.fntdata"/><Relationship Id="rId22" Type="http://schemas.openxmlformats.org/officeDocument/2006/relationships/font" Target="fonts/Overpass-italic.fntdata"/><Relationship Id="rId21" Type="http://schemas.openxmlformats.org/officeDocument/2006/relationships/font" Target="fonts/Overpass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Overpass-boldItalic.fntdata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OverpassExtraLight-regular.fntdata"/><Relationship Id="rId27" Type="http://schemas.openxmlformats.org/officeDocument/2006/relationships/font" Target="fonts/FiraSansExtraCondensedMedium-boldItalic.fntdata"/><Relationship Id="rId29" Type="http://schemas.openxmlformats.org/officeDocument/2006/relationships/font" Target="fonts/Overpass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Light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Roboto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e0436c9e1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e0436c9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47398cd52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47398cd52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47398cd52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47398cd52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7a667ef0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7a667ef0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e0436c9e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e0436c9e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e0436c9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2e0436c9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e0436c9e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e0436c9e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e0436c9e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e0436c9e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e0436c9e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e0436c9e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e0436c9e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e0436c9e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59e2d699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59e2d699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47398cd52_0_1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47398cd52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0" y="2074046"/>
            <a:ext cx="9144000" cy="10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hasCustomPrompt="1" idx="2" type="title"/>
          </p:nvPr>
        </p:nvSpPr>
        <p:spPr>
          <a:xfrm>
            <a:off x="2179558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179558" y="1185101"/>
            <a:ext cx="23409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2179558" y="1480453"/>
            <a:ext cx="2340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4" type="title"/>
          </p:nvPr>
        </p:nvSpPr>
        <p:spPr>
          <a:xfrm>
            <a:off x="4623144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5" type="subTitle"/>
          </p:nvPr>
        </p:nvSpPr>
        <p:spPr>
          <a:xfrm>
            <a:off x="4623144" y="1177178"/>
            <a:ext cx="23409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6" type="subTitle"/>
          </p:nvPr>
        </p:nvSpPr>
        <p:spPr>
          <a:xfrm>
            <a:off x="4621344" y="1480453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7" type="title"/>
          </p:nvPr>
        </p:nvSpPr>
        <p:spPr>
          <a:xfrm>
            <a:off x="2179558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8" type="subTitle"/>
          </p:nvPr>
        </p:nvSpPr>
        <p:spPr>
          <a:xfrm>
            <a:off x="2179558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9" type="subTitle"/>
          </p:nvPr>
        </p:nvSpPr>
        <p:spPr>
          <a:xfrm>
            <a:off x="2179558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13" type="title"/>
          </p:nvPr>
        </p:nvSpPr>
        <p:spPr>
          <a:xfrm>
            <a:off x="4623144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idx="14" type="subTitle"/>
          </p:nvPr>
        </p:nvSpPr>
        <p:spPr>
          <a:xfrm>
            <a:off x="4623144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5" type="subTitle"/>
          </p:nvPr>
        </p:nvSpPr>
        <p:spPr>
          <a:xfrm>
            <a:off x="4623144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905875" y="874075"/>
            <a:ext cx="32757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-72675" y="200290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hasCustomPrompt="1"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2" type="title"/>
          </p:nvPr>
        </p:nvSpPr>
        <p:spPr>
          <a:xfrm>
            <a:off x="4454300" y="1954962"/>
            <a:ext cx="43215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4454300" y="3158539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9042625" y="882362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01785" y="201505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hasCustomPrompt="1" type="title"/>
          </p:nvPr>
        </p:nvSpPr>
        <p:spPr>
          <a:xfrm>
            <a:off x="1067805" y="2016996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2" type="title"/>
          </p:nvPr>
        </p:nvSpPr>
        <p:spPr>
          <a:xfrm>
            <a:off x="2704980" y="1687479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990546" y="2017000"/>
            <a:ext cx="19365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7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7950" y="1147025"/>
            <a:ext cx="4587000" cy="28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hasCustomPrompt="1" type="title"/>
          </p:nvPr>
        </p:nvSpPr>
        <p:spPr>
          <a:xfrm>
            <a:off x="583481" y="1624250"/>
            <a:ext cx="3858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044325" y="1437700"/>
            <a:ext cx="29850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724000" y="2937140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4724000" y="1702013"/>
            <a:ext cx="37158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99000" y="744746"/>
            <a:ext cx="2115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4367289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6574025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2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3732313" y="101275"/>
            <a:ext cx="5282613" cy="4935100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5395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14725" y="539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814725" y="9121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3" type="subTitle"/>
          </p:nvPr>
        </p:nvSpPr>
        <p:spPr>
          <a:xfrm>
            <a:off x="3814725" y="2039536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3814725" y="2412230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5" type="subTitle"/>
          </p:nvPr>
        </p:nvSpPr>
        <p:spPr>
          <a:xfrm>
            <a:off x="3814725" y="35394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subTitle"/>
          </p:nvPr>
        </p:nvSpPr>
        <p:spPr>
          <a:xfrm>
            <a:off x="3814725" y="39120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ONLY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-25974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ONLY_3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1550" y="109375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3814725" y="537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3814725" y="90870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3814725" y="2150549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3814725" y="2531948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3814725" y="3770513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3814725" y="4151913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7" y="3109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713227" y="5395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2_3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1234075"/>
            <a:ext cx="2906400" cy="26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03800" y="1235275"/>
            <a:ext cx="0" cy="268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6"/>
          <p:cNvSpPr txBox="1"/>
          <p:nvPr>
            <p:ph type="title"/>
          </p:nvPr>
        </p:nvSpPr>
        <p:spPr>
          <a:xfrm>
            <a:off x="713225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2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2_2_1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713225" y="353950"/>
            <a:ext cx="7726800" cy="7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2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2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6172200" y="42054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897" y="-49925"/>
            <a:ext cx="9144000" cy="52083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>
            <a:off x="2724150" y="0"/>
            <a:ext cx="369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2703648" y="50373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1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4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713225" y="682725"/>
            <a:ext cx="2084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0" name="Google Shape;250;p43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3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3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3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4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4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397750" y="323575"/>
            <a:ext cx="60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4"/>
          <p:cNvSpPr txBox="1"/>
          <p:nvPr>
            <p:ph idx="1" type="subTitle"/>
          </p:nvPr>
        </p:nvSpPr>
        <p:spPr>
          <a:xfrm>
            <a:off x="3201193" y="15714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44"/>
          <p:cNvSpPr txBox="1"/>
          <p:nvPr>
            <p:ph idx="2" type="subTitle"/>
          </p:nvPr>
        </p:nvSpPr>
        <p:spPr>
          <a:xfrm>
            <a:off x="3201193" y="18537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3" type="subTitle"/>
          </p:nvPr>
        </p:nvSpPr>
        <p:spPr>
          <a:xfrm>
            <a:off x="6341184" y="15666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4" type="subTitle"/>
          </p:nvPr>
        </p:nvSpPr>
        <p:spPr>
          <a:xfrm>
            <a:off x="6341184" y="18537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4"/>
          <p:cNvSpPr txBox="1"/>
          <p:nvPr>
            <p:ph idx="5" type="subTitle"/>
          </p:nvPr>
        </p:nvSpPr>
        <p:spPr>
          <a:xfrm>
            <a:off x="6341184" y="2665518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44"/>
          <p:cNvSpPr txBox="1"/>
          <p:nvPr>
            <p:ph idx="6" type="subTitle"/>
          </p:nvPr>
        </p:nvSpPr>
        <p:spPr>
          <a:xfrm>
            <a:off x="6341184" y="2952661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7" type="subTitle"/>
          </p:nvPr>
        </p:nvSpPr>
        <p:spPr>
          <a:xfrm>
            <a:off x="3201193" y="2670711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44"/>
          <p:cNvSpPr txBox="1"/>
          <p:nvPr>
            <p:ph idx="8" type="subTitle"/>
          </p:nvPr>
        </p:nvSpPr>
        <p:spPr>
          <a:xfrm>
            <a:off x="3201193" y="295433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9" type="subTitle"/>
          </p:nvPr>
        </p:nvSpPr>
        <p:spPr>
          <a:xfrm>
            <a:off x="3201193" y="3785607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13" type="subTitle"/>
          </p:nvPr>
        </p:nvSpPr>
        <p:spPr>
          <a:xfrm>
            <a:off x="3201193" y="4070783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4" type="subTitle"/>
          </p:nvPr>
        </p:nvSpPr>
        <p:spPr>
          <a:xfrm>
            <a:off x="6341184" y="3787383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15" type="subTitle"/>
          </p:nvPr>
        </p:nvSpPr>
        <p:spPr>
          <a:xfrm>
            <a:off x="6341184" y="4072559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4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4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4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2" type="subTitle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idx="3" type="subTitle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46"/>
          <p:cNvSpPr txBox="1"/>
          <p:nvPr>
            <p:ph idx="4" type="subTitle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5" type="subTitle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6" type="subTitle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1440172" y="1904975"/>
            <a:ext cx="146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2" type="subTitle"/>
          </p:nvPr>
        </p:nvSpPr>
        <p:spPr>
          <a:xfrm>
            <a:off x="713225" y="2262750"/>
            <a:ext cx="21912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48"/>
          <p:cNvSpPr txBox="1"/>
          <p:nvPr>
            <p:ph idx="3" type="subTitle"/>
          </p:nvPr>
        </p:nvSpPr>
        <p:spPr>
          <a:xfrm>
            <a:off x="6220767" y="33888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48"/>
          <p:cNvSpPr txBox="1"/>
          <p:nvPr>
            <p:ph idx="4" type="subTitle"/>
          </p:nvPr>
        </p:nvSpPr>
        <p:spPr>
          <a:xfrm>
            <a:off x="6220767" y="2266940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8"/>
          <p:cNvSpPr txBox="1"/>
          <p:nvPr>
            <p:ph idx="5" type="subTitle"/>
          </p:nvPr>
        </p:nvSpPr>
        <p:spPr>
          <a:xfrm>
            <a:off x="6220767" y="1904976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6" type="subTitle"/>
          </p:nvPr>
        </p:nvSpPr>
        <p:spPr>
          <a:xfrm>
            <a:off x="6220767" y="3747971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1928825" y="377276"/>
            <a:ext cx="52863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8"/>
          <p:cNvSpPr txBox="1"/>
          <p:nvPr>
            <p:ph idx="7" type="subTitle"/>
          </p:nvPr>
        </p:nvSpPr>
        <p:spPr>
          <a:xfrm>
            <a:off x="715348" y="3751475"/>
            <a:ext cx="218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8" type="subTitle"/>
          </p:nvPr>
        </p:nvSpPr>
        <p:spPr>
          <a:xfrm>
            <a:off x="1438823" y="3389675"/>
            <a:ext cx="14655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49"/>
          <p:cNvSpPr txBox="1"/>
          <p:nvPr>
            <p:ph idx="2" type="subTitle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9"/>
          <p:cNvSpPr txBox="1"/>
          <p:nvPr>
            <p:ph idx="4" type="subTitle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9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49"/>
          <p:cNvSpPr txBox="1"/>
          <p:nvPr>
            <p:ph idx="6" type="subTitle"/>
          </p:nvPr>
        </p:nvSpPr>
        <p:spPr>
          <a:xfrm>
            <a:off x="999200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4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3">
  <p:cSld name="CUSTOM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2" type="subTitle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3" type="subTitle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4" type="subTitle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5" type="subTitle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6" type="subTitle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51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5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6">
  <p:cSld name="CUSTOM_2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5197775" y="524950"/>
            <a:ext cx="3474300" cy="45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5374550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2" type="subTitle"/>
          </p:nvPr>
        </p:nvSpPr>
        <p:spPr>
          <a:xfrm>
            <a:off x="5096250" y="341967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2"/>
          <p:cNvSpPr txBox="1"/>
          <p:nvPr>
            <p:ph idx="3" type="subTitle"/>
          </p:nvPr>
        </p:nvSpPr>
        <p:spPr>
          <a:xfrm>
            <a:off x="7070388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4" type="subTitle"/>
          </p:nvPr>
        </p:nvSpPr>
        <p:spPr>
          <a:xfrm>
            <a:off x="6781652" y="3401875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5" type="subTitle"/>
          </p:nvPr>
        </p:nvSpPr>
        <p:spPr>
          <a:xfrm>
            <a:off x="7085058" y="169443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6" type="subTitle"/>
          </p:nvPr>
        </p:nvSpPr>
        <p:spPr>
          <a:xfrm>
            <a:off x="5096252" y="206483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7" type="subTitle"/>
          </p:nvPr>
        </p:nvSpPr>
        <p:spPr>
          <a:xfrm>
            <a:off x="5387408" y="169442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8" type="subTitle"/>
          </p:nvPr>
        </p:nvSpPr>
        <p:spPr>
          <a:xfrm>
            <a:off x="6794721" y="2064830"/>
            <a:ext cx="1532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725525" y="442700"/>
            <a:ext cx="2832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5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2"/>
          <p:cNvCxnSpPr/>
          <p:nvPr/>
        </p:nvCxnSpPr>
        <p:spPr>
          <a:xfrm>
            <a:off x="9045300" y="1089550"/>
            <a:ext cx="0" cy="34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7">
  <p:cSld name="CUSTOM_2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3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3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8">
  <p:cSld name="CUSTOM_2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1" type="subTitle"/>
          </p:nvPr>
        </p:nvSpPr>
        <p:spPr>
          <a:xfrm>
            <a:off x="2904335" y="1810511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subTitle"/>
          </p:nvPr>
        </p:nvSpPr>
        <p:spPr>
          <a:xfrm>
            <a:off x="5913600" y="1684154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3" type="subTitle"/>
          </p:nvPr>
        </p:nvSpPr>
        <p:spPr>
          <a:xfrm>
            <a:off x="2904335" y="298504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4" type="subTitle"/>
          </p:nvPr>
        </p:nvSpPr>
        <p:spPr>
          <a:xfrm>
            <a:off x="5913600" y="3452901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5" type="subTitle"/>
          </p:nvPr>
        </p:nvSpPr>
        <p:spPr>
          <a:xfrm>
            <a:off x="2904335" y="23977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6" type="subTitle"/>
          </p:nvPr>
        </p:nvSpPr>
        <p:spPr>
          <a:xfrm>
            <a:off x="5913600" y="2273737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4"/>
          <p:cNvSpPr txBox="1"/>
          <p:nvPr>
            <p:ph idx="7" type="subTitle"/>
          </p:nvPr>
        </p:nvSpPr>
        <p:spPr>
          <a:xfrm>
            <a:off x="2904335" y="357230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8" type="subTitle"/>
          </p:nvPr>
        </p:nvSpPr>
        <p:spPr>
          <a:xfrm>
            <a:off x="5913600" y="2863319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460560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9">
  <p:cSld name="CUSTOM_2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/>
          <p:nvPr/>
        </p:nvSpPr>
        <p:spPr>
          <a:xfrm>
            <a:off x="0" y="2565177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01550" y="2565175"/>
            <a:ext cx="8941926" cy="24723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55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55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5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0">
  <p:cSld name="CUSTOM_2_1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5210075" y="287067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6"/>
          <p:cNvSpPr txBox="1"/>
          <p:nvPr>
            <p:ph idx="2" type="subTitle"/>
          </p:nvPr>
        </p:nvSpPr>
        <p:spPr>
          <a:xfrm>
            <a:off x="5210075" y="3877838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6"/>
          <p:cNvSpPr txBox="1"/>
          <p:nvPr>
            <p:ph idx="3" type="subTitle"/>
          </p:nvPr>
        </p:nvSpPr>
        <p:spPr>
          <a:xfrm>
            <a:off x="5210075" y="837463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6"/>
          <p:cNvSpPr txBox="1"/>
          <p:nvPr>
            <p:ph idx="4" type="subTitle"/>
          </p:nvPr>
        </p:nvSpPr>
        <p:spPr>
          <a:xfrm>
            <a:off x="5210075" y="1849820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56"/>
          <p:cNvSpPr txBox="1"/>
          <p:nvPr>
            <p:ph type="title"/>
          </p:nvPr>
        </p:nvSpPr>
        <p:spPr>
          <a:xfrm>
            <a:off x="713225" y="1825729"/>
            <a:ext cx="29304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1">
  <p:cSld name="CUSTOM_2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7"/>
          <p:cNvSpPr txBox="1"/>
          <p:nvPr>
            <p:ph idx="1" type="subTitle"/>
          </p:nvPr>
        </p:nvSpPr>
        <p:spPr>
          <a:xfrm>
            <a:off x="638712" y="369595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57"/>
          <p:cNvSpPr txBox="1"/>
          <p:nvPr>
            <p:ph idx="2" type="subTitle"/>
          </p:nvPr>
        </p:nvSpPr>
        <p:spPr>
          <a:xfrm>
            <a:off x="638700" y="2992465"/>
            <a:ext cx="282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7"/>
          <p:cNvSpPr txBox="1"/>
          <p:nvPr>
            <p:ph idx="3" type="subTitle"/>
          </p:nvPr>
        </p:nvSpPr>
        <p:spPr>
          <a:xfrm>
            <a:off x="638712" y="2708842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57"/>
          <p:cNvSpPr txBox="1"/>
          <p:nvPr>
            <p:ph idx="4" type="subTitle"/>
          </p:nvPr>
        </p:nvSpPr>
        <p:spPr>
          <a:xfrm>
            <a:off x="638700" y="3979363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7"/>
          <p:cNvSpPr txBox="1"/>
          <p:nvPr>
            <p:ph idx="5" type="subTitle"/>
          </p:nvPr>
        </p:nvSpPr>
        <p:spPr>
          <a:xfrm>
            <a:off x="5659138" y="81758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57"/>
          <p:cNvSpPr txBox="1"/>
          <p:nvPr>
            <p:ph idx="6" type="subTitle"/>
          </p:nvPr>
        </p:nvSpPr>
        <p:spPr>
          <a:xfrm>
            <a:off x="5659138" y="2085210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7" type="subTitle"/>
          </p:nvPr>
        </p:nvSpPr>
        <p:spPr>
          <a:xfrm>
            <a:off x="5659138" y="18041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57"/>
          <p:cNvSpPr txBox="1"/>
          <p:nvPr>
            <p:ph idx="8" type="subTitle"/>
          </p:nvPr>
        </p:nvSpPr>
        <p:spPr>
          <a:xfrm>
            <a:off x="5659138" y="1100466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2">
  <p:cSld name="CUSTOM_2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8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58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8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58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58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58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2654850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311250" y="3765800"/>
            <a:ext cx="2521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sz="1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59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8" name="Google Shape;438;p59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61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1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61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61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1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61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1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-152400" y="2736075"/>
            <a:ext cx="5080800" cy="21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285942" y="316339"/>
            <a:ext cx="49728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sz="4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Авлеева Ульяна, Варфоломеева Екатерина, Лаптев Егор</a:t>
            </a:r>
            <a:endParaRPr/>
          </a:p>
        </p:txBody>
      </p:sp>
      <p:sp>
        <p:nvSpPr>
          <p:cNvPr id="456" name="Google Shape;456;p6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Name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БД</a:t>
            </a:r>
            <a:endParaRPr/>
          </a:p>
        </p:txBody>
      </p:sp>
      <p:sp>
        <p:nvSpPr>
          <p:cNvPr id="547" name="Google Shape;547;p71"/>
          <p:cNvSpPr/>
          <p:nvPr/>
        </p:nvSpPr>
        <p:spPr>
          <a:xfrm>
            <a:off x="2615875" y="1951525"/>
            <a:ext cx="155700" cy="15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1"/>
          <p:cNvSpPr/>
          <p:nvPr/>
        </p:nvSpPr>
        <p:spPr>
          <a:xfrm>
            <a:off x="2347925" y="2944900"/>
            <a:ext cx="155700" cy="15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"/>
          <p:cNvSpPr/>
          <p:nvPr/>
        </p:nvSpPr>
        <p:spPr>
          <a:xfrm>
            <a:off x="2654125" y="3860450"/>
            <a:ext cx="155700" cy="15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47" y="1036488"/>
            <a:ext cx="2963450" cy="36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97" y="1417450"/>
            <a:ext cx="5340203" cy="2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/>
          <p:nvPr>
            <p:ph type="title"/>
          </p:nvPr>
        </p:nvSpPr>
        <p:spPr>
          <a:xfrm>
            <a:off x="713224" y="310900"/>
            <a:ext cx="4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future</a:t>
            </a:r>
            <a:endParaRPr/>
          </a:p>
        </p:txBody>
      </p:sp>
      <p:sp>
        <p:nvSpPr>
          <p:cNvPr id="557" name="Google Shape;557;p72"/>
          <p:cNvSpPr txBox="1"/>
          <p:nvPr/>
        </p:nvSpPr>
        <p:spPr>
          <a:xfrm>
            <a:off x="5600275" y="1875900"/>
            <a:ext cx="22161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</a:pPr>
            <a:r>
              <a:rPr lang="en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Добавить лайки</a:t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</a:pPr>
            <a:r>
              <a:rPr lang="en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Расширить возможности</a:t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</a:pPr>
            <a:r>
              <a:rPr lang="en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Улучшение интерфейса</a:t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</a:pPr>
            <a:r>
              <a:rPr lang="en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Расширение существующего функционала</a:t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58" name="Google Shape;558;p72"/>
          <p:cNvSpPr/>
          <p:nvPr/>
        </p:nvSpPr>
        <p:spPr>
          <a:xfrm>
            <a:off x="1157450" y="1603207"/>
            <a:ext cx="3677700" cy="23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2"/>
          <p:cNvSpPr/>
          <p:nvPr/>
        </p:nvSpPr>
        <p:spPr>
          <a:xfrm>
            <a:off x="792500" y="3851023"/>
            <a:ext cx="4407600" cy="31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2"/>
          <p:cNvSpPr/>
          <p:nvPr/>
        </p:nvSpPr>
        <p:spPr>
          <a:xfrm>
            <a:off x="2475650" y="3938488"/>
            <a:ext cx="10413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25" y="1772650"/>
            <a:ext cx="3546000" cy="1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67" name="Google Shape;567;p73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Обратная связь: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web_yl@mail.ru</a:t>
            </a:r>
            <a:endParaRPr/>
          </a:p>
        </p:txBody>
      </p:sp>
      <p:sp>
        <p:nvSpPr>
          <p:cNvPr id="568" name="Google Shape;568;p73"/>
          <p:cNvSpPr/>
          <p:nvPr/>
        </p:nvSpPr>
        <p:spPr>
          <a:xfrm>
            <a:off x="3320350" y="3650500"/>
            <a:ext cx="26046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73"/>
          <p:cNvSpPr txBox="1"/>
          <p:nvPr>
            <p:ph idx="1" type="subTitle"/>
          </p:nvPr>
        </p:nvSpPr>
        <p:spPr>
          <a:xfrm>
            <a:off x="3320350" y="3727875"/>
            <a:ext cx="26046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https://github.com/Komarik230/WEB_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Name</a:t>
            </a:r>
            <a:endParaRPr/>
          </a:p>
        </p:txBody>
      </p:sp>
      <p:sp>
        <p:nvSpPr>
          <p:cNvPr id="462" name="Google Shape;462;p63"/>
          <p:cNvSpPr txBox="1"/>
          <p:nvPr>
            <p:ph idx="1" type="subTitle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Сервис для вдохновения, мотивации и развлечения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894863"/>
            <a:ext cx="41624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/>
          <p:nvPr/>
        </p:nvSpPr>
        <p:spPr>
          <a:xfrm>
            <a:off x="1500300" y="1346401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4"/>
          <p:cNvSpPr/>
          <p:nvPr/>
        </p:nvSpPr>
        <p:spPr>
          <a:xfrm>
            <a:off x="1500300" y="3245575"/>
            <a:ext cx="7643700" cy="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4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capabilities:</a:t>
            </a:r>
            <a:endParaRPr/>
          </a:p>
        </p:txBody>
      </p:sp>
      <p:cxnSp>
        <p:nvCxnSpPr>
          <p:cNvPr id="471" name="Google Shape;471;p64"/>
          <p:cNvCxnSpPr/>
          <p:nvPr/>
        </p:nvCxnSpPr>
        <p:spPr>
          <a:xfrm>
            <a:off x="9044950" y="1353300"/>
            <a:ext cx="0" cy="44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64"/>
          <p:cNvCxnSpPr/>
          <p:nvPr/>
        </p:nvCxnSpPr>
        <p:spPr>
          <a:xfrm>
            <a:off x="9044950" y="3253225"/>
            <a:ext cx="0" cy="44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64"/>
          <p:cNvSpPr txBox="1"/>
          <p:nvPr>
            <p:ph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4" name="Google Shape;474;p64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Планируй</a:t>
            </a:r>
            <a:endParaRPr/>
          </a:p>
        </p:txBody>
      </p:sp>
      <p:sp>
        <p:nvSpPr>
          <p:cNvPr id="475" name="Google Shape;475;p64"/>
          <p:cNvSpPr txBox="1"/>
          <p:nvPr>
            <p:ph idx="3" type="subTitle"/>
          </p:nvPr>
        </p:nvSpPr>
        <p:spPr>
          <a:xfrm>
            <a:off x="1465040" y="239551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сервере есть календарь с возможностью записывать дела</a:t>
            </a:r>
            <a:endParaRPr/>
          </a:p>
        </p:txBody>
      </p:sp>
      <p:sp>
        <p:nvSpPr>
          <p:cNvPr id="476" name="Google Shape;476;p64"/>
          <p:cNvSpPr txBox="1"/>
          <p:nvPr>
            <p:ph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7" name="Google Shape;477;p64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Познавай</a:t>
            </a:r>
            <a:endParaRPr/>
          </a:p>
        </p:txBody>
      </p:sp>
      <p:sp>
        <p:nvSpPr>
          <p:cNvPr id="478" name="Google Shape;478;p64"/>
          <p:cNvSpPr txBox="1"/>
          <p:nvPr>
            <p:ph idx="6" type="subTitle"/>
          </p:nvPr>
        </p:nvSpPr>
        <p:spPr>
          <a:xfrm>
            <a:off x="3852975" y="2357077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сервере можно почитать различные истории</a:t>
            </a:r>
            <a:endParaRPr/>
          </a:p>
        </p:txBody>
      </p:sp>
      <p:sp>
        <p:nvSpPr>
          <p:cNvPr id="479" name="Google Shape;479;p64"/>
          <p:cNvSpPr txBox="1"/>
          <p:nvPr>
            <p:ph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" name="Google Shape;480;p64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Смейся</a:t>
            </a:r>
            <a:endParaRPr/>
          </a:p>
        </p:txBody>
      </p:sp>
      <p:sp>
        <p:nvSpPr>
          <p:cNvPr id="481" name="Google Shape;481;p64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сервере есть мемы</a:t>
            </a:r>
            <a:endParaRPr/>
          </a:p>
        </p:txBody>
      </p:sp>
      <p:sp>
        <p:nvSpPr>
          <p:cNvPr id="482" name="Google Shape;482;p64"/>
          <p:cNvSpPr txBox="1"/>
          <p:nvPr>
            <p:ph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3" name="Google Shape;483;p64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Мотивируйся</a:t>
            </a:r>
            <a:endParaRPr/>
          </a:p>
        </p:txBody>
      </p:sp>
      <p:sp>
        <p:nvSpPr>
          <p:cNvPr id="484" name="Google Shape;484;p64"/>
          <p:cNvSpPr txBox="1"/>
          <p:nvPr>
            <p:ph idx="15" type="subTitle"/>
          </p:nvPr>
        </p:nvSpPr>
        <p:spPr>
          <a:xfrm>
            <a:off x="1465040" y="42285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сервере есть мотивационные цитаты</a:t>
            </a:r>
            <a:endParaRPr/>
          </a:p>
        </p:txBody>
      </p:sp>
      <p:sp>
        <p:nvSpPr>
          <p:cNvPr id="485" name="Google Shape;485;p64"/>
          <p:cNvSpPr txBox="1"/>
          <p:nvPr>
            <p:ph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6" name="Google Shape;486;p64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Узнавай</a:t>
            </a:r>
            <a:endParaRPr/>
          </a:p>
        </p:txBody>
      </p:sp>
      <p:sp>
        <p:nvSpPr>
          <p:cNvPr id="487" name="Google Shape;487;p64"/>
          <p:cNvSpPr txBox="1"/>
          <p:nvPr>
            <p:ph idx="18" type="subTitle"/>
          </p:nvPr>
        </p:nvSpPr>
        <p:spPr>
          <a:xfrm>
            <a:off x="3919575" y="4176002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Есть возможность узнать какой сегодня праздник</a:t>
            </a:r>
            <a:endParaRPr/>
          </a:p>
        </p:txBody>
      </p:sp>
      <p:sp>
        <p:nvSpPr>
          <p:cNvPr id="488" name="Google Shape;488;p64"/>
          <p:cNvSpPr txBox="1"/>
          <p:nvPr>
            <p:ph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89" name="Google Shape;489;p64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Ставь цели</a:t>
            </a:r>
            <a:endParaRPr/>
          </a:p>
        </p:txBody>
      </p:sp>
      <p:sp>
        <p:nvSpPr>
          <p:cNvPr id="490" name="Google Shape;490;p64"/>
          <p:cNvSpPr txBox="1"/>
          <p:nvPr>
            <p:ph idx="21" type="subTitle"/>
          </p:nvPr>
        </p:nvSpPr>
        <p:spPr>
          <a:xfrm>
            <a:off x="6371656" y="422852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Можно поставить привычку, которые увидят другие пользователи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>
            <p:ph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r>
              <a:rPr lang="en"/>
              <a:t>1</a:t>
            </a:r>
            <a:endParaRPr b="1"/>
          </a:p>
        </p:txBody>
      </p:sp>
      <p:sp>
        <p:nvSpPr>
          <p:cNvPr id="496" name="Google Shape;496;p65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</a:t>
            </a:r>
            <a:endParaRPr/>
          </a:p>
        </p:txBody>
      </p:sp>
      <p:pic>
        <p:nvPicPr>
          <p:cNvPr id="497" name="Google Shape;4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50" y="3167523"/>
            <a:ext cx="80867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00" y="434625"/>
            <a:ext cx="7834877" cy="42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Место, где каждый пользователь может заявить о себе</a:t>
            </a:r>
            <a:endParaRPr/>
          </a:p>
        </p:txBody>
      </p:sp>
      <p:sp>
        <p:nvSpPr>
          <p:cNvPr id="508" name="Google Shape;508;p6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Лента</a:t>
            </a:r>
            <a:endParaRPr/>
          </a:p>
        </p:txBody>
      </p:sp>
      <p:cxnSp>
        <p:nvCxnSpPr>
          <p:cNvPr id="509" name="Google Shape;509;p67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7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7"/>
          <p:cNvCxnSpPr/>
          <p:nvPr/>
        </p:nvCxnSpPr>
        <p:spPr>
          <a:xfrm rot="10800000">
            <a:off x="90450" y="101275"/>
            <a:ext cx="447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2" name="Google Shape;5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0" y="108900"/>
            <a:ext cx="4473001" cy="4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68"/>
          <p:cNvCxnSpPr/>
          <p:nvPr/>
        </p:nvCxnSpPr>
        <p:spPr>
          <a:xfrm rot="10800000">
            <a:off x="9039625" y="2574175"/>
            <a:ext cx="0" cy="247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68"/>
          <p:cNvCxnSpPr/>
          <p:nvPr/>
        </p:nvCxnSpPr>
        <p:spPr>
          <a:xfrm rot="10800000">
            <a:off x="108900" y="5036375"/>
            <a:ext cx="8936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68"/>
          <p:cNvCxnSpPr/>
          <p:nvPr/>
        </p:nvCxnSpPr>
        <p:spPr>
          <a:xfrm rot="10800000">
            <a:off x="107275" y="2574375"/>
            <a:ext cx="0" cy="247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0" name="Google Shape;5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0" y="416025"/>
            <a:ext cx="8839199" cy="43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69"/>
          <p:cNvPicPr preferRelativeResize="0"/>
          <p:nvPr/>
        </p:nvPicPr>
        <p:blipFill rotWithShape="1">
          <a:blip r:embed="rId3">
            <a:alphaModFix/>
          </a:blip>
          <a:srcRect b="60597" l="0" r="0" t="12356"/>
          <a:stretch/>
        </p:blipFill>
        <p:spPr>
          <a:xfrm>
            <a:off x="8650" y="4001975"/>
            <a:ext cx="9144000" cy="13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9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сервера</a:t>
            </a:r>
            <a:endParaRPr/>
          </a:p>
        </p:txBody>
      </p:sp>
      <p:grpSp>
        <p:nvGrpSpPr>
          <p:cNvPr id="527" name="Google Shape;527;p6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528" name="Google Shape;528;p6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6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6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0"/>
          <p:cNvPicPr preferRelativeResize="0"/>
          <p:nvPr/>
        </p:nvPicPr>
        <p:blipFill rotWithShape="1">
          <a:blip r:embed="rId3">
            <a:alphaModFix/>
          </a:blip>
          <a:srcRect b="1886" l="24439" r="36670" t="-137"/>
          <a:stretch/>
        </p:blipFill>
        <p:spPr>
          <a:xfrm>
            <a:off x="0" y="-7350"/>
            <a:ext cx="2041801" cy="51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0"/>
          <p:cNvSpPr txBox="1"/>
          <p:nvPr>
            <p:ph type="title"/>
          </p:nvPr>
        </p:nvSpPr>
        <p:spPr>
          <a:xfrm>
            <a:off x="2397750" y="323575"/>
            <a:ext cx="60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бота</a:t>
            </a:r>
            <a:endParaRPr/>
          </a:p>
        </p:txBody>
      </p:sp>
      <p:grpSp>
        <p:nvGrpSpPr>
          <p:cNvPr id="537" name="Google Shape;537;p70"/>
          <p:cNvGrpSpPr/>
          <p:nvPr/>
        </p:nvGrpSpPr>
        <p:grpSpPr>
          <a:xfrm>
            <a:off x="114173" y="96025"/>
            <a:ext cx="1927585" cy="4941000"/>
            <a:chOff x="114175" y="96025"/>
            <a:chExt cx="2081400" cy="4941000"/>
          </a:xfrm>
        </p:grpSpPr>
        <p:cxnSp>
          <p:nvCxnSpPr>
            <p:cNvPr id="538" name="Google Shape;538;p70"/>
            <p:cNvCxnSpPr/>
            <p:nvPr/>
          </p:nvCxnSpPr>
          <p:spPr>
            <a:xfrm>
              <a:off x="114175" y="5036881"/>
              <a:ext cx="2081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9" name="Google Shape;539;p70"/>
            <p:cNvGrpSpPr/>
            <p:nvPr/>
          </p:nvGrpSpPr>
          <p:grpSpPr>
            <a:xfrm>
              <a:off x="114175" y="96025"/>
              <a:ext cx="2081400" cy="4941000"/>
              <a:chOff x="114175" y="96025"/>
              <a:chExt cx="2081400" cy="4941000"/>
            </a:xfrm>
          </p:grpSpPr>
          <p:cxnSp>
            <p:nvCxnSpPr>
              <p:cNvPr id="540" name="Google Shape;540;p70"/>
              <p:cNvCxnSpPr/>
              <p:nvPr/>
            </p:nvCxnSpPr>
            <p:spPr>
              <a:xfrm>
                <a:off x="114175" y="105428"/>
                <a:ext cx="2081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70"/>
              <p:cNvCxnSpPr/>
              <p:nvPr/>
            </p:nvCxnSpPr>
            <p:spPr>
              <a:xfrm>
                <a:off x="119375" y="96025"/>
                <a:ext cx="0" cy="4941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