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1" r:id="rId1"/>
  </p:sldMasterIdLst>
  <p:notesMasterIdLst>
    <p:notesMasterId r:id="rId5"/>
  </p:notesMasterIdLst>
  <p:handoutMasterIdLst>
    <p:handoutMasterId r:id="rId6"/>
  </p:handoutMasterIdLst>
  <p:sldIdLst>
    <p:sldId id="303" r:id="rId2"/>
    <p:sldId id="401" r:id="rId3"/>
    <p:sldId id="402" r:id="rId4"/>
  </p:sldIdLst>
  <p:sldSz cx="9144000" cy="6858000" type="screen4x3"/>
  <p:notesSz cx="7099300" cy="10234613"/>
  <p:defaultTextStyle>
    <a:defPPr>
      <a:defRPr lang="ko-KR"/>
    </a:defPPr>
    <a:lvl1pPr algn="ctr" rtl="0" fontAlgn="base" latinLnBrk="1">
      <a:lnSpc>
        <a:spcPct val="90000"/>
      </a:lnSpc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defRPr kumimoji="1" sz="28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1pPr>
    <a:lvl2pPr marL="457200" algn="ctr" rtl="0" fontAlgn="base" latinLnBrk="1">
      <a:lnSpc>
        <a:spcPct val="90000"/>
      </a:lnSpc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defRPr kumimoji="1" sz="28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2pPr>
    <a:lvl3pPr marL="914400" algn="ctr" rtl="0" fontAlgn="base" latinLnBrk="1">
      <a:lnSpc>
        <a:spcPct val="90000"/>
      </a:lnSpc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defRPr kumimoji="1" sz="28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3pPr>
    <a:lvl4pPr marL="1371600" algn="ctr" rtl="0" fontAlgn="base" latinLnBrk="1">
      <a:lnSpc>
        <a:spcPct val="90000"/>
      </a:lnSpc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defRPr kumimoji="1" sz="28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4pPr>
    <a:lvl5pPr marL="1828800" algn="ctr" rtl="0" fontAlgn="base" latinLnBrk="1">
      <a:lnSpc>
        <a:spcPct val="90000"/>
      </a:lnSpc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defRPr kumimoji="1" sz="28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FFFFFF"/>
    <a:srgbClr val="22581C"/>
    <a:srgbClr val="D10729"/>
    <a:srgbClr val="3E020C"/>
    <a:srgbClr val="CCFFCC"/>
    <a:srgbClr val="99FF99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645" autoAdjust="0"/>
  </p:normalViewPr>
  <p:slideViewPr>
    <p:cSldViewPr>
      <p:cViewPr varScale="1">
        <p:scale>
          <a:sx n="102" d="100"/>
          <a:sy n="102" d="100"/>
        </p:scale>
        <p:origin x="93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476" cy="511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0" tIns="47375" rIns="94750" bIns="47375" numCol="1" anchor="t" anchorCtr="0" compatLnSpc="1">
            <a:prstTxWarp prst="textNoShape">
              <a:avLst/>
            </a:prstTxWarp>
          </a:bodyPr>
          <a:lstStyle>
            <a:lvl1pPr algn="l" defTabSz="94830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r>
              <a:rPr lang="en-US" altLang="ko-KR"/>
              <a:t>Dynamic Programming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824" y="0"/>
            <a:ext cx="3076476" cy="511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0" tIns="47375" rIns="94750" bIns="47375" numCol="1" anchor="t" anchorCtr="0" compatLnSpc="1">
            <a:prstTxWarp prst="textNoShape">
              <a:avLst/>
            </a:prstTxWarp>
          </a:bodyPr>
          <a:lstStyle>
            <a:lvl1pPr algn="r" defTabSz="94830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fld id="{43FB5DEF-B531-446A-B903-EF1C5F267586}" type="datetime1">
              <a:rPr lang="ko-KR" altLang="en-US"/>
              <a:pPr/>
              <a:t>2017-04-10</a:t>
            </a:fld>
            <a:endParaRPr lang="en-US" altLang="ko-KR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2799"/>
            <a:ext cx="3076476" cy="511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0" tIns="47375" rIns="94750" bIns="47375" numCol="1" anchor="b" anchorCtr="0" compatLnSpc="1">
            <a:prstTxWarp prst="textNoShape">
              <a:avLst/>
            </a:prstTxWarp>
          </a:bodyPr>
          <a:lstStyle>
            <a:lvl1pPr algn="l" defTabSz="94830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824" y="9722799"/>
            <a:ext cx="3076476" cy="511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0" tIns="47375" rIns="94750" bIns="47375" numCol="1" anchor="b" anchorCtr="0" compatLnSpc="1">
            <a:prstTxWarp prst="textNoShape">
              <a:avLst/>
            </a:prstTxWarp>
          </a:bodyPr>
          <a:lstStyle>
            <a:lvl1pPr algn="r" defTabSz="94830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fld id="{26CFAFB6-0331-44D4-A171-5C03EC36C7F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4642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476" cy="511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0" tIns="47375" rIns="94750" bIns="47375" numCol="1" anchor="t" anchorCtr="0" compatLnSpc="1">
            <a:prstTxWarp prst="textNoShape">
              <a:avLst/>
            </a:prstTxWarp>
          </a:bodyPr>
          <a:lstStyle>
            <a:lvl1pPr algn="l" defTabSz="94830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r>
              <a:rPr lang="en-US" altLang="ko-KR"/>
              <a:t>Dynamic Programming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824" y="0"/>
            <a:ext cx="3076476" cy="511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0" tIns="47375" rIns="94750" bIns="47375" numCol="1" anchor="t" anchorCtr="0" compatLnSpc="1">
            <a:prstTxWarp prst="textNoShape">
              <a:avLst/>
            </a:prstTxWarp>
          </a:bodyPr>
          <a:lstStyle>
            <a:lvl1pPr algn="r" defTabSz="94830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fld id="{4998FFAA-E869-4207-BE99-E365159E929F}" type="datetime1">
              <a:rPr lang="ko-KR" altLang="en-US"/>
              <a:pPr/>
              <a:t>2017-04-10</a:t>
            </a:fld>
            <a:endParaRPr lang="en-US" altLang="ko-KR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348" y="4862231"/>
            <a:ext cx="5206606" cy="460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0" tIns="47375" rIns="94750" bIns="473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2799"/>
            <a:ext cx="3076476" cy="511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0" tIns="47375" rIns="94750" bIns="47375" numCol="1" anchor="b" anchorCtr="0" compatLnSpc="1">
            <a:prstTxWarp prst="textNoShape">
              <a:avLst/>
            </a:prstTxWarp>
          </a:bodyPr>
          <a:lstStyle>
            <a:lvl1pPr algn="l" defTabSz="94830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824" y="9722799"/>
            <a:ext cx="3076476" cy="511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0" tIns="47375" rIns="94750" bIns="47375" numCol="1" anchor="b" anchorCtr="0" compatLnSpc="1">
            <a:prstTxWarp prst="textNoShape">
              <a:avLst/>
            </a:prstTxWarp>
          </a:bodyPr>
          <a:lstStyle>
            <a:lvl1pPr algn="r" defTabSz="94830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fld id="{72BB7528-3354-4164-87C4-C7547F49BB1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903775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Dynamic Programming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BB7528-3354-4164-87C4-C7547F49BB11}" type="slidenum">
              <a:rPr lang="en-US" altLang="ko-KR" smtClean="0"/>
              <a:pPr/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4970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Algorithms</a:t>
            </a:r>
            <a:endParaRPr lang="en-US" altLang="ko-KR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2310BF-E6EC-4077-9F9F-B018B1545E4F}" type="slidenum">
              <a:rPr lang="en-US" altLang="ko-KR" smtClean="0"/>
              <a:pPr/>
              <a:t>‹#›</a:t>
            </a:fld>
            <a:r>
              <a:rPr lang="en-US" altLang="ko-KR" dirty="0" smtClean="0"/>
              <a:t>/42</a:t>
            </a:r>
            <a:endParaRPr lang="en-US" altLang="ko-KR" dirty="0"/>
          </a:p>
        </p:txBody>
      </p:sp>
      <p:sp>
        <p:nvSpPr>
          <p:cNvPr id="15" name="바닥글 개체 틀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 smtClean="0"/>
              <a:t>Ch. 3 Dynamic Programming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altLang="ko-KR" smtClean="0"/>
              <a:t>Algorithms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ko-KR" smtClean="0"/>
              <a:t>Ch. 3 Dynamic Programming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6DEEA3-EC0E-4419-8915-12D0525D52A3}" type="slidenum">
              <a:rPr lang="en-US" altLang="ko-KR" smtClean="0"/>
              <a:pPr/>
              <a:t>‹#›</a:t>
            </a:fld>
            <a:r>
              <a:rPr lang="en-US" altLang="ko-KR" dirty="0" smtClean="0"/>
              <a:t>/42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altLang="ko-KR" smtClean="0"/>
              <a:t>Algorithms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ko-KR" smtClean="0"/>
              <a:t>Ch. 3 Dynamic Programming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E41848-5DE5-45AA-80E2-855A18AE8170}" type="slidenum">
              <a:rPr lang="en-US" altLang="ko-KR" smtClean="0"/>
              <a:pPr/>
              <a:t>‹#›</a:t>
            </a:fld>
            <a:r>
              <a:rPr lang="en-US" altLang="ko-KR" dirty="0" smtClean="0"/>
              <a:t>/42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altLang="ko-KR" smtClean="0"/>
              <a:t>Algorithms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ko-KR" smtClean="0"/>
              <a:t>Ch. 3 Dynamic Programming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C93B55-BB6B-44F4-97C5-61DD316ED0BA}" type="slidenum">
              <a:rPr lang="en-US" altLang="ko-KR" smtClean="0"/>
              <a:pPr/>
              <a:t>‹#›</a:t>
            </a:fld>
            <a:r>
              <a:rPr lang="en-US" altLang="ko-KR" dirty="0" smtClean="0"/>
              <a:t>/42</a:t>
            </a:r>
            <a:endParaRPr lang="en-US" altLang="ko-KR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 userDrawn="1"/>
        </p:nvSpPr>
        <p:spPr bwMode="auto">
          <a:xfrm>
            <a:off x="508478" y="5930475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defPPr>
              <a:defRPr lang="ko-KR"/>
            </a:defPPr>
            <a:lvl1pPr algn="ctr" rtl="0" fontAlgn="base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28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28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28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28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28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 userDrawn="1"/>
        </p:nvSpPr>
        <p:spPr bwMode="auto">
          <a:xfrm>
            <a:off x="494922" y="5924550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defPPr>
              <a:defRPr lang="ko-KR"/>
            </a:defPPr>
            <a:lvl1pPr algn="ctr" rtl="0" fontAlgn="base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28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28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28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28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28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 userDrawn="1"/>
        </p:nvSpPr>
        <p:spPr bwMode="auto">
          <a:xfrm>
            <a:off x="3163" y="5776792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defPPr>
              <a:defRPr lang="ko-KR"/>
            </a:defPPr>
            <a:lvl1pPr algn="ctr" rtl="0" fontAlgn="base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-32" y="5773277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altLang="ko-KR" smtClean="0"/>
              <a:t>Algorithms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ko-KR" smtClean="0"/>
              <a:t>Ch. 3 Dynamic Programming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A0D91A-25A7-441C-95C0-9C5F1BC4DC6E}" type="slidenum">
              <a:rPr lang="en-US" altLang="ko-KR" smtClean="0"/>
              <a:pPr/>
              <a:t>‹#›</a:t>
            </a:fld>
            <a:r>
              <a:rPr lang="en-US" altLang="ko-KR" dirty="0" smtClean="0"/>
              <a:t>/42</a:t>
            </a:r>
            <a:endParaRPr lang="en-US" altLang="ko-KR" dirty="0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altLang="ko-KR" smtClean="0"/>
              <a:t>Algorithms</a:t>
            </a: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ko-KR" smtClean="0"/>
              <a:t>Ch. 3 Dynamic Programming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29EAB-F738-4C7F-9D33-30C2DECDE191}" type="slidenum">
              <a:rPr lang="en-US" altLang="ko-KR" smtClean="0"/>
              <a:pPr/>
              <a:t>‹#›</a:t>
            </a:fld>
            <a:r>
              <a:rPr lang="en-US" altLang="ko-KR" dirty="0" smtClean="0"/>
              <a:t>/42</a:t>
            </a:r>
            <a:endParaRPr lang="en-US" altLang="ko-KR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altLang="ko-KR" smtClean="0"/>
              <a:t>Algorithms</a:t>
            </a: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ko-KR" smtClean="0"/>
              <a:t>Ch. 3 Dynamic Programming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473D07-9D1B-417C-AD81-DAF3A53C09F5}" type="slidenum">
              <a:rPr lang="en-US" altLang="ko-KR" smtClean="0"/>
              <a:pPr/>
              <a:t>‹#›</a:t>
            </a:fld>
            <a:r>
              <a:rPr lang="en-US" altLang="ko-KR" dirty="0" smtClean="0"/>
              <a:t>/42</a:t>
            </a:r>
            <a:endParaRPr lang="en-US" altLang="ko-K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altLang="ko-KR" smtClean="0"/>
              <a:t>Algorithms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ko-KR" smtClean="0"/>
              <a:t>Ch. 3 Dynamic Programming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111882-44A0-46D8-80F9-48D6BFCD0D0E}" type="slidenum">
              <a:rPr lang="en-US" altLang="ko-KR" smtClean="0"/>
              <a:pPr/>
              <a:t>‹#›</a:t>
            </a:fld>
            <a:r>
              <a:rPr lang="en-US" altLang="ko-KR" dirty="0" smtClean="0"/>
              <a:t>/42</a:t>
            </a:r>
            <a:endParaRPr lang="en-US" altLang="ko-KR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altLang="ko-KR" smtClean="0"/>
              <a:t>Algorithms</a:t>
            </a: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ko-KR" smtClean="0"/>
              <a:t>Ch. 3 Dynamic Programming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531319-C37E-4249-9331-759597BA72FE}" type="slidenum">
              <a:rPr lang="en-US" altLang="ko-KR" smtClean="0"/>
              <a:pPr/>
              <a:t>‹#›</a:t>
            </a:fld>
            <a:r>
              <a:rPr lang="en-US" altLang="ko-KR" dirty="0" smtClean="0"/>
              <a:t>/42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en-US" altLang="ko-KR" smtClean="0"/>
              <a:t>Algorithms</a:t>
            </a: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ko-KR" smtClean="0"/>
              <a:t>Ch. 3 Dynamic Programming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8C7D91-67CA-4B86-A345-6C16528BE671}" type="slidenum">
              <a:rPr lang="en-US" altLang="ko-KR" smtClean="0"/>
              <a:pPr/>
              <a:t>‹#›</a:t>
            </a:fld>
            <a:r>
              <a:rPr lang="en-US" altLang="ko-KR" dirty="0" smtClean="0"/>
              <a:t>/42</a:t>
            </a:r>
            <a:endParaRPr lang="en-US" altLang="ko-K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altLang="ko-KR" smtClean="0"/>
              <a:t>Algorithms</a:t>
            </a: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altLang="ko-KR" smtClean="0"/>
              <a:t>Ch. 3 Dynamic Programming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F08D732-418B-4743-BB7A-B12018753A9E}" type="slidenum">
              <a:rPr lang="en-US" altLang="ko-KR" smtClean="0"/>
              <a:pPr/>
              <a:t>‹#›</a:t>
            </a:fld>
            <a:r>
              <a:rPr lang="en-US" altLang="ko-KR" dirty="0" smtClean="0"/>
              <a:t>/42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altLang="ko-KR" smtClean="0"/>
              <a:t>Algorithms</a:t>
            </a:r>
            <a:endParaRPr lang="en-US" altLang="ko-KR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altLang="ko-KR" smtClean="0"/>
              <a:t>Ch. 3 Dynamic Programming</a:t>
            </a:r>
            <a:endParaRPr lang="en-US" altLang="ko-KR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358214" y="6407944"/>
            <a:ext cx="654818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52310BF-E6EC-4077-9F9F-B018B1545E4F}" type="slidenum">
              <a:rPr lang="en-US" altLang="ko-KR" smtClean="0"/>
              <a:pPr/>
              <a:t>‹#›</a:t>
            </a:fld>
            <a:r>
              <a:rPr lang="en-US" altLang="ko-KR" dirty="0" smtClean="0"/>
              <a:t>/42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ooguilpak@kmu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12875"/>
            <a:ext cx="7772400" cy="1939925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알고리즘</a:t>
            </a:r>
            <a:r>
              <a:rPr lang="en-US" altLang="ko-KR" sz="44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44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4400" b="1" dirty="0" smtClean="0">
                <a:latin typeface="맑은 고딕" pitchFamily="50" charset="-127"/>
                <a:ea typeface="맑은 고딕" pitchFamily="50" charset="-127"/>
              </a:rPr>
              <a:t>동적 계획법</a:t>
            </a:r>
            <a:r>
              <a:rPr lang="en-US" altLang="ko-KR" sz="4400" dirty="0" smtClean="0">
                <a:latin typeface="맑은 고딕" pitchFamily="50" charset="-127"/>
                <a:ea typeface="맑은 고딕" pitchFamily="50" charset="-127"/>
              </a:rPr>
              <a:t>(3)</a:t>
            </a:r>
            <a:endParaRPr lang="en-US" altLang="ko-KR" sz="3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57488" y="4143380"/>
            <a:ext cx="3870341" cy="1944687"/>
          </a:xfr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박우길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hlinkClick r:id="rId3"/>
              </a:rPr>
              <a:t>wooguilpak@kmu.ac.kr</a:t>
            </a:r>
            <a:endParaRPr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TSP </a:t>
            </a:r>
            <a:r>
              <a:rPr lang="ko-KR" altLang="en-US" dirty="0" smtClean="0"/>
              <a:t>문제를 구현하고 다음 지도에 대해 해를 구하도록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해를 구하면 일주 경로를 출력하고 총 경로의 길이를 출력하도록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출발지를 대구로 한 경우 최단 일주 경로를 찾으시오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출</a:t>
            </a:r>
            <a:r>
              <a:rPr lang="en-US" altLang="ko-KR" dirty="0" smtClean="0"/>
              <a:t>	</a:t>
            </a:r>
            <a:r>
              <a:rPr lang="ko-KR" altLang="en-US" dirty="0" err="1" smtClean="0"/>
              <a:t>발지를</a:t>
            </a:r>
            <a:r>
              <a:rPr lang="ko-KR" altLang="en-US" dirty="0" smtClean="0"/>
              <a:t> 서울로 한 경우 최단 일주 경로를 찾으시오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제출</a:t>
            </a:r>
            <a:endParaRPr lang="en-US" altLang="ko-KR" smtClean="0"/>
          </a:p>
          <a:p>
            <a:pPr lvl="1"/>
            <a:r>
              <a:rPr lang="en-US" altLang="ko-KR" smtClean="0"/>
              <a:t>ctl</a:t>
            </a:r>
            <a:r>
              <a:rPr lang="ko-KR" altLang="en-US" dirty="0" smtClean="0"/>
              <a:t>로 소스 코드와 </a:t>
            </a:r>
            <a:r>
              <a:rPr lang="ko-KR" altLang="en-US" dirty="0" err="1" smtClean="0"/>
              <a:t>레포트</a:t>
            </a:r>
            <a:r>
              <a:rPr lang="ko-KR" altLang="en-US" dirty="0" smtClean="0"/>
              <a:t> 제출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Ctl</a:t>
            </a:r>
            <a:r>
              <a:rPr lang="ko-KR" altLang="en-US" dirty="0" smtClean="0"/>
              <a:t>외 메일 등으로는 과제 안 받음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Algorithms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Ch. 3 Dynamic Programming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3B55-BB6B-44F4-97C5-61DD316ED0BA}" type="slidenum">
              <a:rPr lang="en-US" altLang="ko-KR" smtClean="0"/>
              <a:pPr/>
              <a:t>1</a:t>
            </a:fld>
            <a:r>
              <a:rPr lang="en-US" altLang="ko-KR" smtClean="0"/>
              <a:t>/42</a:t>
            </a:r>
            <a:endParaRPr lang="en-US" altLang="ko-KR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r>
              <a:rPr lang="en-US" altLang="ko-KR" dirty="0" smtClean="0"/>
              <a:t>:TSP </a:t>
            </a:r>
            <a:r>
              <a:rPr lang="ko-KR" altLang="en-US" dirty="0" smtClean="0"/>
              <a:t>구현하기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Algorithms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Ch. 3 Dynamic Programming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3B55-BB6B-44F4-97C5-61DD316ED0BA}" type="slidenum">
              <a:rPr lang="en-US" altLang="ko-KR" smtClean="0"/>
              <a:pPr/>
              <a:t>2</a:t>
            </a:fld>
            <a:r>
              <a:rPr lang="en-US" altLang="ko-KR" smtClean="0"/>
              <a:t>/42</a:t>
            </a:r>
            <a:endParaRPr lang="en-US" altLang="ko-KR" dirty="0"/>
          </a:p>
        </p:txBody>
      </p:sp>
      <p:pic>
        <p:nvPicPr>
          <p:cNvPr id="3696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2213" y="542925"/>
            <a:ext cx="4219575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7505</TotalTime>
  <Words>53</Words>
  <Application>Microsoft Office PowerPoint</Application>
  <PresentationFormat>화면 슬라이드 쇼(4:3)</PresentationFormat>
  <Paragraphs>17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HY헤드라인M</vt:lpstr>
      <vt:lpstr>굴림</vt:lpstr>
      <vt:lpstr>맑은 고딕</vt:lpstr>
      <vt:lpstr>Lucida Sans Unicode</vt:lpstr>
      <vt:lpstr>Times New Roman</vt:lpstr>
      <vt:lpstr>Verdana</vt:lpstr>
      <vt:lpstr>Wingdings</vt:lpstr>
      <vt:lpstr>Wingdings 2</vt:lpstr>
      <vt:lpstr>Wingdings 3</vt:lpstr>
      <vt:lpstr>광장</vt:lpstr>
      <vt:lpstr>알고리즘 동적 계획법(3)</vt:lpstr>
      <vt:lpstr>과제:TSP 구현하기</vt:lpstr>
      <vt:lpstr>PowerPoint 프레젠테이션</vt:lpstr>
    </vt:vector>
  </TitlesOfParts>
  <Company>KMU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</dc:title>
  <dc:creator>jsk</dc:creator>
  <cp:lastModifiedBy>user</cp:lastModifiedBy>
  <cp:revision>743</cp:revision>
  <cp:lastPrinted>2012-03-25T22:40:05Z</cp:lastPrinted>
  <dcterms:created xsi:type="dcterms:W3CDTF">1999-08-17T02:45:08Z</dcterms:created>
  <dcterms:modified xsi:type="dcterms:W3CDTF">2017-04-10T04:19:39Z</dcterms:modified>
</cp:coreProperties>
</file>