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258" r:id="rId4"/>
    <p:sldId id="337" r:id="rId5"/>
    <p:sldId id="369" r:id="rId6"/>
    <p:sldId id="357" r:id="rId7"/>
    <p:sldId id="363" r:id="rId8"/>
    <p:sldId id="368" r:id="rId9"/>
    <p:sldId id="371" r:id="rId10"/>
    <p:sldId id="370" r:id="rId11"/>
    <p:sldId id="372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a옛날사진관5" panose="02020600000000000000" pitchFamily="18" charset="-127"/>
      <p:regular r:id="rId16"/>
    </p:embeddedFont>
    <p:embeddedFont>
      <p:font typeface="a옛날사진관4" panose="02020600000000000000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DC3E6"/>
    <a:srgbClr val="DEEBF7"/>
    <a:srgbClr val="EAEFF7"/>
    <a:srgbClr val="1F4E79"/>
    <a:srgbClr val="EFF5FB"/>
    <a:srgbClr val="E6E6E6"/>
    <a:srgbClr val="E4EEF8"/>
    <a:srgbClr val="E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81443" autoAdjust="0"/>
  </p:normalViewPr>
  <p:slideViewPr>
    <p:cSldViewPr snapToGrid="0">
      <p:cViewPr>
        <p:scale>
          <a:sx n="50" d="100"/>
          <a:sy n="50" d="100"/>
        </p:scale>
        <p:origin x="1236" y="564"/>
      </p:cViewPr>
      <p:guideLst>
        <p:guide orient="horz" pos="306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FF83-6F85-4A8B-B0DF-7A2B68836BD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5DB2-2CF1-48B6-9C33-9E707CBD2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8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8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1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4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물론 그렇다고 해서 우리가 가만히 앉아서 기다리고 있어야 하는 것은 압니다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여기서 중요하게 생각해야 하는 것은 따로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먼 미래라고 하더라도 준비를 하지 않는 것은 바보같은 짓이니까요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6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5DB2-2CF1-48B6-9C33-9E707CBD2B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2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0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9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1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65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40602"/>
            <a:ext cx="12192000" cy="162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5D94-A690-4564-A88A-C618ED97C48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FC62-BCA6-4ED4-ADFC-08D2B25376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자유형 15"/>
          <p:cNvSpPr/>
          <p:nvPr userDrawn="1"/>
        </p:nvSpPr>
        <p:spPr>
          <a:xfrm>
            <a:off x="10406743" y="5094514"/>
            <a:ext cx="3570514" cy="3526972"/>
          </a:xfrm>
          <a:custGeom>
            <a:avLst/>
            <a:gdLst>
              <a:gd name="connsiteX0" fmla="*/ 1785257 w 3570514"/>
              <a:gd name="connsiteY0" fmla="*/ 317212 h 3526972"/>
              <a:gd name="connsiteX1" fmla="*/ 321128 w 3570514"/>
              <a:gd name="connsiteY1" fmla="*/ 1763485 h 3526972"/>
              <a:gd name="connsiteX2" fmla="*/ 1785257 w 3570514"/>
              <a:gd name="connsiteY2" fmla="*/ 3209758 h 3526972"/>
              <a:gd name="connsiteX3" fmla="*/ 3249386 w 3570514"/>
              <a:gd name="connsiteY3" fmla="*/ 1763485 h 3526972"/>
              <a:gd name="connsiteX4" fmla="*/ 1785257 w 3570514"/>
              <a:gd name="connsiteY4" fmla="*/ 317212 h 3526972"/>
              <a:gd name="connsiteX5" fmla="*/ 1785257 w 3570514"/>
              <a:gd name="connsiteY5" fmla="*/ 0 h 3526972"/>
              <a:gd name="connsiteX6" fmla="*/ 3570514 w 3570514"/>
              <a:gd name="connsiteY6" fmla="*/ 1763486 h 3526972"/>
              <a:gd name="connsiteX7" fmla="*/ 1785257 w 3570514"/>
              <a:gd name="connsiteY7" fmla="*/ 3526972 h 3526972"/>
              <a:gd name="connsiteX8" fmla="*/ 0 w 3570514"/>
              <a:gd name="connsiteY8" fmla="*/ 1763486 h 3526972"/>
              <a:gd name="connsiteX9" fmla="*/ 1785257 w 3570514"/>
              <a:gd name="connsiteY9" fmla="*/ 0 h 352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0514" h="3526972">
                <a:moveTo>
                  <a:pt x="1785257" y="317212"/>
                </a:moveTo>
                <a:cubicBezTo>
                  <a:pt x="976641" y="317212"/>
                  <a:pt x="321128" y="964730"/>
                  <a:pt x="321128" y="1763485"/>
                </a:cubicBezTo>
                <a:cubicBezTo>
                  <a:pt x="321128" y="2562240"/>
                  <a:pt x="976641" y="3209758"/>
                  <a:pt x="1785257" y="3209758"/>
                </a:cubicBezTo>
                <a:cubicBezTo>
                  <a:pt x="2593873" y="3209758"/>
                  <a:pt x="3249386" y="2562240"/>
                  <a:pt x="3249386" y="1763485"/>
                </a:cubicBezTo>
                <a:cubicBezTo>
                  <a:pt x="3249386" y="964730"/>
                  <a:pt x="2593873" y="317212"/>
                  <a:pt x="1785257" y="317212"/>
                </a:cubicBezTo>
                <a:close/>
                <a:moveTo>
                  <a:pt x="1785257" y="0"/>
                </a:moveTo>
                <a:cubicBezTo>
                  <a:pt x="2771227" y="0"/>
                  <a:pt x="3570514" y="789540"/>
                  <a:pt x="3570514" y="1763486"/>
                </a:cubicBezTo>
                <a:cubicBezTo>
                  <a:pt x="3570514" y="2737432"/>
                  <a:pt x="2771227" y="3526972"/>
                  <a:pt x="1785257" y="3526972"/>
                </a:cubicBezTo>
                <a:cubicBezTo>
                  <a:pt x="799287" y="3526972"/>
                  <a:pt x="0" y="2737432"/>
                  <a:pt x="0" y="1763486"/>
                </a:cubicBezTo>
                <a:cubicBezTo>
                  <a:pt x="0" y="789540"/>
                  <a:pt x="799287" y="0"/>
                  <a:pt x="178525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1009085" y="5675085"/>
            <a:ext cx="2365829" cy="23658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옛날사진관5" panose="02020600000000000000" pitchFamily="18" charset="-127"/>
          <a:ea typeface="a옛날사진관5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옛날사진관4" panose="02020600000000000000" pitchFamily="18" charset="-127"/>
          <a:ea typeface="a옛날사진관4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069" y="590333"/>
            <a:ext cx="11789862" cy="2387600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브레인 </a:t>
            </a:r>
            <a:r>
              <a:rPr lang="ko-KR" altLang="en-US" sz="8000" dirty="0" err="1" smtClean="0"/>
              <a:t>스토밍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8197"/>
            <a:ext cx="9144000" cy="1995367"/>
          </a:xfrm>
        </p:spPr>
        <p:txBody>
          <a:bodyPr>
            <a:normAutofit/>
          </a:bodyPr>
          <a:lstStyle/>
          <a:p>
            <a:r>
              <a:rPr lang="en-US" altLang="ko-KR" sz="4400" b="1" dirty="0" smtClean="0"/>
              <a:t>1</a:t>
            </a:r>
            <a:r>
              <a:rPr lang="ko-KR" altLang="en-US" sz="4400" b="1" dirty="0" smtClean="0"/>
              <a:t>조</a:t>
            </a:r>
            <a:endParaRPr lang="en-US" altLang="ko-KR" sz="4400" b="1" dirty="0" smtClean="0"/>
          </a:p>
          <a:p>
            <a:r>
              <a:rPr lang="ko-KR" altLang="en-US" sz="4400" b="1" dirty="0" smtClean="0"/>
              <a:t>송현우 </a:t>
            </a:r>
            <a:r>
              <a:rPr lang="ko-KR" altLang="en-US" sz="4400" b="1" dirty="0" err="1" smtClean="0"/>
              <a:t>홍현표</a:t>
            </a:r>
            <a:r>
              <a:rPr lang="ko-KR" altLang="en-US" sz="4400" b="1" dirty="0" smtClean="0"/>
              <a:t> </a:t>
            </a:r>
            <a:r>
              <a:rPr lang="ko-KR" altLang="en-US" sz="4400" b="1" dirty="0" smtClean="0"/>
              <a:t>이동진 </a:t>
            </a:r>
            <a:r>
              <a:rPr lang="ko-KR" altLang="en-US" sz="4400" b="1" dirty="0" err="1" smtClean="0"/>
              <a:t>윤대우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776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0" y="1658692"/>
            <a:ext cx="3408340" cy="340834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191000" y="3362862"/>
            <a:ext cx="1658692" cy="16949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1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446" y="1733550"/>
            <a:ext cx="56126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Q</a:t>
            </a:r>
            <a:r>
              <a:rPr lang="en-US" altLang="ko-KR" sz="13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&amp;</a:t>
            </a:r>
            <a:r>
              <a:rPr lang="en-US" altLang="ko-KR" sz="199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</a:t>
            </a:r>
            <a:endParaRPr lang="ko-KR" altLang="en-US" sz="24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601216"/>
            <a:ext cx="9207500" cy="2064769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아이디어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TOP 3</a:t>
            </a:r>
            <a:endParaRPr lang="en-US" altLang="ko-KR" sz="3000" dirty="0" smtClean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E75B6"/>
                </a:solidFill>
              </a:rPr>
              <a:t>전체 아이디어</a:t>
            </a:r>
            <a:endParaRPr lang="en-US" altLang="ko-KR" dirty="0" smtClean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6173" y="937533"/>
            <a:ext cx="5953416" cy="1880314"/>
            <a:chOff x="576173" y="937533"/>
            <a:chExt cx="5953416" cy="18803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73" y="937533"/>
              <a:ext cx="1880314" cy="18803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50017" y="1554524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다이렉트 재난 알림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12925" y="2886899"/>
            <a:ext cx="4945487" cy="1710859"/>
            <a:chOff x="6812925" y="2886899"/>
            <a:chExt cx="4945487" cy="17108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553" y="2886899"/>
              <a:ext cx="1710859" cy="171085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812925" y="3419162"/>
              <a:ext cx="3374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자세 교정 의자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9703" y="4597757"/>
            <a:ext cx="5859886" cy="1786784"/>
            <a:chOff x="669703" y="4597757"/>
            <a:chExt cx="5859886" cy="1786784"/>
          </a:xfrm>
        </p:grpSpPr>
        <p:sp>
          <p:nvSpPr>
            <p:cNvPr id="31" name="TextBox 30"/>
            <p:cNvSpPr txBox="1"/>
            <p:nvPr/>
          </p:nvSpPr>
          <p:spPr>
            <a:xfrm>
              <a:off x="2550017" y="5167984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연필 프린터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03" y="4597757"/>
              <a:ext cx="1786784" cy="1786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55400" y="944797"/>
            <a:ext cx="5816565" cy="1952949"/>
            <a:chOff x="455400" y="944797"/>
            <a:chExt cx="5816565" cy="19529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00" y="944797"/>
              <a:ext cx="1952949" cy="195294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92393" y="1709070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맥박 측정 시계</a:t>
              </a:r>
              <a:endParaRPr lang="ko-KR" altLang="en-US" sz="2000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821204" y="2897746"/>
            <a:ext cx="6005547" cy="1908946"/>
            <a:chOff x="5821204" y="2897746"/>
            <a:chExt cx="6005547" cy="1908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7805" y="2897746"/>
              <a:ext cx="1908946" cy="190894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21204" y="3529053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err="1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시각형</a:t>
              </a:r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 수질 측정기</a:t>
              </a:r>
              <a:endParaRPr lang="ko-KR" altLang="en-US" sz="2000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5400" y="4806692"/>
            <a:ext cx="6267371" cy="1836993"/>
            <a:chOff x="455400" y="4806692"/>
            <a:chExt cx="6267371" cy="18369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00" y="4806692"/>
              <a:ext cx="1836993" cy="18369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25526" y="5538157"/>
              <a:ext cx="4597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LPG </a:t>
              </a:r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가스 잔량 측정기</a:t>
              </a:r>
              <a:endParaRPr lang="ko-KR" altLang="en-US" sz="2000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0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358" y="831761"/>
            <a:ext cx="5763866" cy="1784294"/>
            <a:chOff x="379358" y="831761"/>
            <a:chExt cx="5763866" cy="17842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58" y="831761"/>
              <a:ext cx="1784294" cy="178429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63652" y="1400742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음성 텍스트 변환기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14435" y="2564539"/>
            <a:ext cx="6034103" cy="1873156"/>
            <a:chOff x="6014435" y="2564539"/>
            <a:chExt cx="6034103" cy="187315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5382" y="2564539"/>
              <a:ext cx="1873156" cy="18731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14435" y="3106037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음성 텍스트 변환기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6567" y="4811333"/>
            <a:ext cx="6044842" cy="1833450"/>
            <a:chOff x="716567" y="4811333"/>
            <a:chExt cx="6044842" cy="1833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67" y="4811333"/>
              <a:ext cx="1833450" cy="1833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81837" y="5404892"/>
              <a:ext cx="3979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누전 측정 콘센트</a:t>
              </a:r>
              <a:endPara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2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 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2E75B6"/>
                </a:solidFill>
              </a:rPr>
              <a:t>이거 저거 그거</a:t>
            </a:r>
            <a:endParaRPr lang="en-US" altLang="ko-KR" dirty="0" smtClean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9" y="1544121"/>
            <a:ext cx="2949261" cy="2949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041" y="4944474"/>
            <a:ext cx="3670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이미 있더라</a:t>
            </a:r>
            <a:r>
              <a:rPr lang="en-US" altLang="ko-KR" sz="44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…</a:t>
            </a:r>
            <a:endParaRPr lang="ko-KR" altLang="en-US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8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6" y="1339749"/>
            <a:ext cx="3150685" cy="3150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2896" y="4846810"/>
            <a:ext cx="4108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이것도 있더라</a:t>
            </a:r>
            <a:r>
              <a:rPr lang="en-US" altLang="ko-KR" sz="44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…</a:t>
            </a:r>
            <a:endParaRPr lang="ko-KR" altLang="en-US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96</Words>
  <Application>Microsoft Office PowerPoint</Application>
  <PresentationFormat>와이드스크린</PresentationFormat>
  <Paragraphs>33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맑은 고딕</vt:lpstr>
      <vt:lpstr>a옛날사진관5</vt:lpstr>
      <vt:lpstr>Wingdings</vt:lpstr>
      <vt:lpstr>a옛날사진관4</vt:lpstr>
      <vt:lpstr>Office 테마</vt:lpstr>
      <vt:lpstr>브레인 스토밍</vt:lpstr>
      <vt:lpstr>CONTENTS</vt:lpstr>
      <vt:lpstr>아이디어</vt:lpstr>
      <vt:lpstr>PowerPoint 프레젠테이션</vt:lpstr>
      <vt:lpstr>PowerPoint 프레젠테이션</vt:lpstr>
      <vt:lpstr>PowerPoint 프레젠테이션</vt:lpstr>
      <vt:lpstr>TOP 3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Microsoft</cp:lastModifiedBy>
  <cp:revision>429</cp:revision>
  <dcterms:created xsi:type="dcterms:W3CDTF">2015-11-29T03:10:08Z</dcterms:created>
  <dcterms:modified xsi:type="dcterms:W3CDTF">2016-09-23T04:41:35Z</dcterms:modified>
</cp:coreProperties>
</file>