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36" r:id="rId3"/>
    <p:sldId id="258" r:id="rId4"/>
    <p:sldId id="369" r:id="rId5"/>
    <p:sldId id="365" r:id="rId6"/>
    <p:sldId id="356" r:id="rId7"/>
    <p:sldId id="366" r:id="rId8"/>
    <p:sldId id="367" r:id="rId9"/>
    <p:sldId id="368" r:id="rId10"/>
    <p:sldId id="359" r:id="rId11"/>
    <p:sldId id="370" r:id="rId12"/>
    <p:sldId id="372" r:id="rId13"/>
    <p:sldId id="373" r:id="rId14"/>
    <p:sldId id="364" r:id="rId15"/>
    <p:sldId id="371" r:id="rId16"/>
    <p:sldId id="363" r:id="rId17"/>
  </p:sldIdLst>
  <p:sldSz cx="12192000" cy="6858000"/>
  <p:notesSz cx="6858000" cy="9144000"/>
  <p:embeddedFontLst>
    <p:embeddedFont>
      <p:font typeface="a옛날사진관4" panose="02020600000000000000" pitchFamily="18" charset="-127"/>
      <p:regular r:id="rId19"/>
    </p:embeddedFont>
    <p:embeddedFont>
      <p:font typeface="a옛날사진관5" panose="02020600000000000000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DC3E6"/>
    <a:srgbClr val="DEEBF7"/>
    <a:srgbClr val="EAEFF7"/>
    <a:srgbClr val="1F4E79"/>
    <a:srgbClr val="EFF5FB"/>
    <a:srgbClr val="E6E6E6"/>
    <a:srgbClr val="E4EEF8"/>
    <a:srgbClr val="E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76484" autoAdjust="0"/>
  </p:normalViewPr>
  <p:slideViewPr>
    <p:cSldViewPr snapToGrid="0">
      <p:cViewPr>
        <p:scale>
          <a:sx n="75" d="100"/>
          <a:sy n="75" d="100"/>
        </p:scale>
        <p:origin x="1050" y="960"/>
      </p:cViewPr>
      <p:guideLst>
        <p:guide orient="horz" pos="306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DFF83-6F85-4A8B-B0DF-7A2B68836BD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5DB2-2CF1-48B6-9C33-9E707CBD2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8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8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시작하기 전에 간단하게 집고 넘어가겠습니다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사실</a:t>
            </a:r>
            <a:r>
              <a:rPr lang="ko-KR" altLang="en-US" baseline="0" dirty="0" smtClean="0"/>
              <a:t> 다른 걸 다 제쳐두고 이번 프레젠테이션에서 이게 가장 중요하죠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기능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다른 조들은 모르겠지만 저희들은 정확히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기능을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처음에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가지 기능을 생각했지만 현실적인 문제로 인해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가지로 축소시켰습니다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3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0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9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16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9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4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65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440602"/>
            <a:ext cx="12192000" cy="162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5D94-A690-4564-A88A-C618ED97C48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자유형 15"/>
          <p:cNvSpPr/>
          <p:nvPr userDrawn="1"/>
        </p:nvSpPr>
        <p:spPr>
          <a:xfrm>
            <a:off x="10406743" y="5094514"/>
            <a:ext cx="3570514" cy="3526972"/>
          </a:xfrm>
          <a:custGeom>
            <a:avLst/>
            <a:gdLst>
              <a:gd name="connsiteX0" fmla="*/ 1785257 w 3570514"/>
              <a:gd name="connsiteY0" fmla="*/ 317212 h 3526972"/>
              <a:gd name="connsiteX1" fmla="*/ 321128 w 3570514"/>
              <a:gd name="connsiteY1" fmla="*/ 1763485 h 3526972"/>
              <a:gd name="connsiteX2" fmla="*/ 1785257 w 3570514"/>
              <a:gd name="connsiteY2" fmla="*/ 3209758 h 3526972"/>
              <a:gd name="connsiteX3" fmla="*/ 3249386 w 3570514"/>
              <a:gd name="connsiteY3" fmla="*/ 1763485 h 3526972"/>
              <a:gd name="connsiteX4" fmla="*/ 1785257 w 3570514"/>
              <a:gd name="connsiteY4" fmla="*/ 317212 h 3526972"/>
              <a:gd name="connsiteX5" fmla="*/ 1785257 w 3570514"/>
              <a:gd name="connsiteY5" fmla="*/ 0 h 3526972"/>
              <a:gd name="connsiteX6" fmla="*/ 3570514 w 3570514"/>
              <a:gd name="connsiteY6" fmla="*/ 1763486 h 3526972"/>
              <a:gd name="connsiteX7" fmla="*/ 1785257 w 3570514"/>
              <a:gd name="connsiteY7" fmla="*/ 3526972 h 3526972"/>
              <a:gd name="connsiteX8" fmla="*/ 0 w 3570514"/>
              <a:gd name="connsiteY8" fmla="*/ 1763486 h 3526972"/>
              <a:gd name="connsiteX9" fmla="*/ 1785257 w 3570514"/>
              <a:gd name="connsiteY9" fmla="*/ 0 h 352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0514" h="3526972">
                <a:moveTo>
                  <a:pt x="1785257" y="317212"/>
                </a:moveTo>
                <a:cubicBezTo>
                  <a:pt x="976641" y="317212"/>
                  <a:pt x="321128" y="964730"/>
                  <a:pt x="321128" y="1763485"/>
                </a:cubicBezTo>
                <a:cubicBezTo>
                  <a:pt x="321128" y="2562240"/>
                  <a:pt x="976641" y="3209758"/>
                  <a:pt x="1785257" y="3209758"/>
                </a:cubicBezTo>
                <a:cubicBezTo>
                  <a:pt x="2593873" y="3209758"/>
                  <a:pt x="3249386" y="2562240"/>
                  <a:pt x="3249386" y="1763485"/>
                </a:cubicBezTo>
                <a:cubicBezTo>
                  <a:pt x="3249386" y="964730"/>
                  <a:pt x="2593873" y="317212"/>
                  <a:pt x="1785257" y="317212"/>
                </a:cubicBezTo>
                <a:close/>
                <a:moveTo>
                  <a:pt x="1785257" y="0"/>
                </a:moveTo>
                <a:cubicBezTo>
                  <a:pt x="2771227" y="0"/>
                  <a:pt x="3570514" y="789540"/>
                  <a:pt x="3570514" y="1763486"/>
                </a:cubicBezTo>
                <a:cubicBezTo>
                  <a:pt x="3570514" y="2737432"/>
                  <a:pt x="2771227" y="3526972"/>
                  <a:pt x="1785257" y="3526972"/>
                </a:cubicBezTo>
                <a:cubicBezTo>
                  <a:pt x="799287" y="3526972"/>
                  <a:pt x="0" y="2737432"/>
                  <a:pt x="0" y="1763486"/>
                </a:cubicBezTo>
                <a:cubicBezTo>
                  <a:pt x="0" y="789540"/>
                  <a:pt x="799287" y="0"/>
                  <a:pt x="178525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11009085" y="5675085"/>
            <a:ext cx="2365829" cy="23658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옛날사진관5" panose="02020600000000000000" pitchFamily="18" charset="-127"/>
          <a:ea typeface="a옛날사진관5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 smtClean="0"/>
              <a:t>NonStop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b="1" dirty="0" smtClean="0"/>
              <a:t>컴퓨터공학과</a:t>
            </a:r>
            <a:endParaRPr lang="en-US" altLang="ko-KR" b="1" dirty="0" smtClean="0"/>
          </a:p>
          <a:p>
            <a:pPr fontAlgn="ctr"/>
            <a:r>
              <a:rPr lang="ko-KR" altLang="en-US" b="1" dirty="0" err="1" smtClean="0"/>
              <a:t>홍현표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전현덕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허성해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6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2E75B6"/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9138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3" y="1537813"/>
            <a:ext cx="11740913" cy="4569774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8" y="1539499"/>
            <a:ext cx="11939584" cy="454100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9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15202"/>
            <a:ext cx="11798300" cy="52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2E75B6"/>
                </a:solidFill>
              </a:rPr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8551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85" y="1836757"/>
            <a:ext cx="2966007" cy="2966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60" y="228600"/>
            <a:ext cx="3091161" cy="3091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70" y="3692833"/>
            <a:ext cx="2844740" cy="28447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4645000" y="2079855"/>
            <a:ext cx="2390174" cy="95342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45000" y="4086257"/>
            <a:ext cx="2606134" cy="110015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10" y="1599469"/>
            <a:ext cx="1391968" cy="13919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94" y="4389885"/>
            <a:ext cx="1502604" cy="1502604"/>
          </a:xfrm>
          <a:prstGeom prst="rect">
            <a:avLst/>
          </a:prstGeom>
        </p:spPr>
      </p:pic>
      <p:sp>
        <p:nvSpPr>
          <p:cNvPr id="13" name="원호 12"/>
          <p:cNvSpPr/>
          <p:nvPr/>
        </p:nvSpPr>
        <p:spPr>
          <a:xfrm rot="17109048">
            <a:off x="4018239" y="1021176"/>
            <a:ext cx="2608524" cy="2705705"/>
          </a:xfrm>
          <a:prstGeom prst="arc">
            <a:avLst/>
          </a:pr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 rot="8790809">
            <a:off x="4776781" y="2898651"/>
            <a:ext cx="3819536" cy="3640742"/>
          </a:xfrm>
          <a:prstGeom prst="arc">
            <a:avLst/>
          </a:pr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43 0.17129 L 0.1918 0.19097 C 0.17331 0.19629 0.14818 0.19004 0.12396 0.17546 C 0.0957 0.15787 0.07487 0.13657 0.06198 0.11157 L -0.00013 0.00046 " pathEditMode="relative" rAng="11940000" ptsTypes="AAA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31" y="-41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625 L 0.03854 -0.09629 C 0.04662 -0.11875 0.06276 -0.13796 0.08034 -0.15463 C 0.10131 -0.17106 0.11862 -0.18102 0.13334 -0.17847 L 0.20274 -0.17407 " pathEditMode="relative" rAng="20040000" ptsTypes="AAA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25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4886" y="1644877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시연 및 질의응답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1534886" y="4124552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Rehearsal &amp; </a:t>
            </a:r>
            <a:r>
              <a:rPr lang="en-US" altLang="ko-KR" dirty="0" err="1" smtClean="0">
                <a:solidFill>
                  <a:srgbClr val="0070C0"/>
                </a:solidFill>
              </a:rPr>
              <a:t>QnA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300" y="1500188"/>
            <a:ext cx="9207500" cy="4834758"/>
          </a:xfrm>
          <a:prstGeom prst="rect">
            <a:avLst/>
          </a:prstGeom>
          <a:noFill/>
        </p:spPr>
        <p:txBody>
          <a:bodyPr wrap="square" tIns="108000" bIns="108000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시스템의 목적</a:t>
            </a:r>
            <a:endParaRPr lang="en-US" altLang="ko-KR" sz="30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기능</a:t>
            </a:r>
            <a:endParaRPr lang="en-US" altLang="ko-KR" sz="30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진행 상황</a:t>
            </a:r>
            <a:endParaRPr lang="en-US" altLang="ko-KR" sz="30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현재 상황</a:t>
            </a:r>
            <a:endParaRPr lang="en-US" altLang="ko-KR" sz="30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시연 및 질의 응답</a:t>
            </a:r>
            <a:endParaRPr lang="en-US" altLang="ko-KR" sz="30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시스템의 목적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2E75B6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7176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18" y="880534"/>
            <a:ext cx="4210910" cy="4210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0918" y="5242984"/>
            <a:ext cx="440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PRESENTATION</a:t>
            </a:r>
            <a:endParaRPr lang="ko-KR" altLang="en-US" sz="44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논스톱 강의 지원 시스템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963311"/>
            <a:ext cx="9143538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스마트 패드 도입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교탁에서 벗어나도 화면 조작 가능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줄을 더 편하게 정확하게 그릴 수 있음</a:t>
            </a:r>
            <a:endParaRPr lang="en-US" altLang="ko-KR" b="1" dirty="0" smtClean="0"/>
          </a:p>
          <a:p>
            <a:pPr marL="457200" lvl="1" indent="0">
              <a:buNone/>
            </a:pPr>
            <a:endParaRPr lang="en-US" altLang="ko-KR" b="1" dirty="0" smtClean="0"/>
          </a:p>
          <a:p>
            <a:r>
              <a:rPr lang="ko-KR" altLang="en-US" b="1" dirty="0" smtClean="0"/>
              <a:t>강의 자료 자동 준비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강의시간 전에 자동으로 강의 자료가 준비됨</a:t>
            </a:r>
            <a:endParaRPr lang="en-US" altLang="ko-KR" b="1" dirty="0" smtClean="0"/>
          </a:p>
          <a:p>
            <a:pPr marL="457200" lvl="1" indent="0">
              <a:buNone/>
            </a:pPr>
            <a:endParaRPr lang="en-US" altLang="ko-KR" b="1" dirty="0" smtClean="0"/>
          </a:p>
          <a:p>
            <a:r>
              <a:rPr lang="ko-KR" altLang="en-US" b="1" dirty="0" smtClean="0"/>
              <a:t>출석 확인 자동화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자동으로 학생의 출석을 체크하여 출석 확인 시간 절약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259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E75B6"/>
                </a:solidFill>
              </a:rPr>
              <a:t>F</a:t>
            </a:r>
            <a:r>
              <a:rPr lang="en-US" altLang="ko-KR" dirty="0" smtClean="0">
                <a:solidFill>
                  <a:srgbClr val="2E75B6"/>
                </a:solidFill>
              </a:rPr>
              <a:t>unction</a:t>
            </a:r>
          </a:p>
        </p:txBody>
      </p:sp>
    </p:spTree>
    <p:extLst>
      <p:ext uri="{BB962C8B-B14F-4D97-AF65-F5344CB8AC3E}">
        <p14:creationId xmlns:p14="http://schemas.microsoft.com/office/powerpoint/2010/main" val="37498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417976" y="774700"/>
            <a:ext cx="9143538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+mj-cs"/>
              </a:defRPr>
            </a:lvl1pPr>
          </a:lstStyle>
          <a:p>
            <a:r>
              <a:rPr lang="ko-KR" altLang="en-US" smtClean="0"/>
              <a:t>스마트 패드 도입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415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417976" y="774700"/>
            <a:ext cx="9143538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강의 자료 자동 준비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7" y="2336482"/>
            <a:ext cx="2743838" cy="27438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2" y="-3733803"/>
            <a:ext cx="3733803" cy="37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1000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1945 L -1.25E-6 0.78981 " pathEditMode="relative" rAng="0" ptsTypes="AA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417976" y="774700"/>
            <a:ext cx="9143538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출석 확인 자동화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1951567"/>
            <a:ext cx="3505200" cy="35052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398624" y="1456890"/>
            <a:ext cx="4883564" cy="4977218"/>
            <a:chOff x="5398624" y="1456890"/>
            <a:chExt cx="4883564" cy="49772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624" y="3843309"/>
              <a:ext cx="2590799" cy="2590799"/>
            </a:xfrm>
            <a:prstGeom prst="rect">
              <a:avLst/>
            </a:prstGeom>
          </p:spPr>
        </p:pic>
        <p:sp>
          <p:nvSpPr>
            <p:cNvPr id="7" name="사각형 설명선 6"/>
            <p:cNvSpPr/>
            <p:nvPr/>
          </p:nvSpPr>
          <p:spPr>
            <a:xfrm>
              <a:off x="7610552" y="1456890"/>
              <a:ext cx="2671636" cy="1558223"/>
            </a:xfrm>
            <a:prstGeom prst="wedgeRectCallout">
              <a:avLst>
                <a:gd name="adj1" fmla="val -37551"/>
                <a:gd name="adj2" fmla="val 83919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 smtClean="0">
                  <a:solidFill>
                    <a:schemeClr val="tx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NFC</a:t>
              </a:r>
              <a:endParaRPr lang="ko-KR" altLang="en-US" sz="1600" b="1" dirty="0">
                <a:solidFill>
                  <a:schemeClr val="tx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137</Words>
  <Application>Microsoft Office PowerPoint</Application>
  <PresentationFormat>와이드스크린</PresentationFormat>
  <Paragraphs>46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a옛날사진관4</vt:lpstr>
      <vt:lpstr>a옛날사진관5</vt:lpstr>
      <vt:lpstr>Arial</vt:lpstr>
      <vt:lpstr>맑은 고딕</vt:lpstr>
      <vt:lpstr>Wingdings</vt:lpstr>
      <vt:lpstr>Office 테마</vt:lpstr>
      <vt:lpstr>NonStop</vt:lpstr>
      <vt:lpstr>INDEX</vt:lpstr>
      <vt:lpstr>시스템의 목적</vt:lpstr>
      <vt:lpstr>PowerPoint 프레젠테이션</vt:lpstr>
      <vt:lpstr>논스톱 강의 지원 시스템</vt:lpstr>
      <vt:lpstr>기능</vt:lpstr>
      <vt:lpstr>PowerPoint 프레젠테이션</vt:lpstr>
      <vt:lpstr>PowerPoint 프레젠테이션</vt:lpstr>
      <vt:lpstr>PowerPoint 프레젠테이션</vt:lpstr>
      <vt:lpstr>진행 상황</vt:lpstr>
      <vt:lpstr>1주차</vt:lpstr>
      <vt:lpstr>2주차</vt:lpstr>
      <vt:lpstr>3주차</vt:lpstr>
      <vt:lpstr>현재 상황</vt:lpstr>
      <vt:lpstr>PowerPoint 프레젠테이션</vt:lpstr>
      <vt:lpstr>시연 및 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</dc:creator>
  <cp:lastModifiedBy>Microsoft</cp:lastModifiedBy>
  <cp:revision>479</cp:revision>
  <dcterms:created xsi:type="dcterms:W3CDTF">2015-11-29T03:10:08Z</dcterms:created>
  <dcterms:modified xsi:type="dcterms:W3CDTF">2016-12-05T09:22:32Z</dcterms:modified>
</cp:coreProperties>
</file>