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B6C-76E1-457C-8F6E-9536CA72DC6C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29CE-0686-40DE-B7E2-C1F27E601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2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B6C-76E1-457C-8F6E-9536CA72DC6C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29CE-0686-40DE-B7E2-C1F27E601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29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B6C-76E1-457C-8F6E-9536CA72DC6C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29CE-0686-40DE-B7E2-C1F27E601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22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B6C-76E1-457C-8F6E-9536CA72DC6C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29CE-0686-40DE-B7E2-C1F27E601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B6C-76E1-457C-8F6E-9536CA72DC6C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29CE-0686-40DE-B7E2-C1F27E601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1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B6C-76E1-457C-8F6E-9536CA72DC6C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29CE-0686-40DE-B7E2-C1F27E601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8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B6C-76E1-457C-8F6E-9536CA72DC6C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29CE-0686-40DE-B7E2-C1F27E601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59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B6C-76E1-457C-8F6E-9536CA72DC6C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29CE-0686-40DE-B7E2-C1F27E601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65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B6C-76E1-457C-8F6E-9536CA72DC6C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29CE-0686-40DE-B7E2-C1F27E601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54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B6C-76E1-457C-8F6E-9536CA72DC6C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29CE-0686-40DE-B7E2-C1F27E601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78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B6C-76E1-457C-8F6E-9536CA72DC6C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29CE-0686-40DE-B7E2-C1F27E601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27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DEB6C-76E1-457C-8F6E-9536CA72DC6C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A29CE-0686-40DE-B7E2-C1F27E601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21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43000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0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2</cp:revision>
  <dcterms:created xsi:type="dcterms:W3CDTF">2017-03-06T02:33:41Z</dcterms:created>
  <dcterms:modified xsi:type="dcterms:W3CDTF">2017-03-06T02:36:25Z</dcterms:modified>
</cp:coreProperties>
</file>