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2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0EAA-B3EA-4BBF-97E6-A1ECEFA780EA}" type="datetimeFigureOut">
              <a:rPr lang="ko-KR" altLang="en-US" smtClean="0"/>
              <a:t>2017-03-13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6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44" y="519369"/>
            <a:ext cx="2333625" cy="557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1" y="519369"/>
            <a:ext cx="2971799" cy="52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61" y="692901"/>
            <a:ext cx="2924943" cy="5199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640137"/>
            <a:ext cx="26479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2017-03-13T02:10:32Z</dcterms:created>
  <dcterms:modified xsi:type="dcterms:W3CDTF">2017-03-13T02:41:22Z</dcterms:modified>
</cp:coreProperties>
</file>