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2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0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0EAA-B3EA-4BBF-97E6-A1ECEFA780EA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030F-B42A-469E-BDB1-B684B81FB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6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61" y="692901"/>
            <a:ext cx="2924943" cy="51998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640137"/>
            <a:ext cx="26479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6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6</cp:revision>
  <dcterms:created xsi:type="dcterms:W3CDTF">2017-03-13T02:10:32Z</dcterms:created>
  <dcterms:modified xsi:type="dcterms:W3CDTF">2017-03-16T04:48:14Z</dcterms:modified>
</cp:coreProperties>
</file>