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5" d="100"/>
          <a:sy n="25" d="100"/>
        </p:scale>
        <p:origin x="3816" y="2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6E87-5079-44A7-BC95-E06955312525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F5F0-5E7C-4FE4-8A5C-D53C17013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97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6E87-5079-44A7-BC95-E06955312525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F5F0-5E7C-4FE4-8A5C-D53C17013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71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6E87-5079-44A7-BC95-E06955312525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F5F0-5E7C-4FE4-8A5C-D53C17013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206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6E87-5079-44A7-BC95-E06955312525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F5F0-5E7C-4FE4-8A5C-D53C17013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6E87-5079-44A7-BC95-E06955312525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F5F0-5E7C-4FE4-8A5C-D53C17013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41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6E87-5079-44A7-BC95-E06955312525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F5F0-5E7C-4FE4-8A5C-D53C17013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20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6E87-5079-44A7-BC95-E06955312525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F5F0-5E7C-4FE4-8A5C-D53C17013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356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6E87-5079-44A7-BC95-E06955312525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F5F0-5E7C-4FE4-8A5C-D53C17013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610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6E87-5079-44A7-BC95-E06955312525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F5F0-5E7C-4FE4-8A5C-D53C17013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72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6E87-5079-44A7-BC95-E06955312525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F5F0-5E7C-4FE4-8A5C-D53C17013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71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6E87-5079-44A7-BC95-E06955312525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F5F0-5E7C-4FE4-8A5C-D53C17013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46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16E87-5079-44A7-BC95-E06955312525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4F5F0-5E7C-4FE4-8A5C-D53C17013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400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700" y="571500"/>
            <a:ext cx="3086100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92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2</cp:revision>
  <dcterms:created xsi:type="dcterms:W3CDTF">2017-03-16T04:45:13Z</dcterms:created>
  <dcterms:modified xsi:type="dcterms:W3CDTF">2017-03-16T04:47:45Z</dcterms:modified>
</cp:coreProperties>
</file>