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5"/>
  </p:notesMasterIdLst>
  <p:sldIdLst>
    <p:sldId id="256" r:id="rId2"/>
    <p:sldId id="271"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anthini%20M\Downloads\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346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480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2380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8818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904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8376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448374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2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6208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163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249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97559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083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17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700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95914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114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36667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S. </a:t>
            </a:r>
            <a:r>
              <a:rPr lang="en-IN" sz="2400" dirty="0" err="1"/>
              <a:t>Komathi</a:t>
            </a:r>
            <a:r>
              <a:rPr lang="en-IN" sz="2400" dirty="0"/>
              <a:t> </a:t>
            </a:r>
            <a:endParaRPr lang="en-US" sz="2400" dirty="0"/>
          </a:p>
          <a:p>
            <a:r>
              <a:rPr lang="en-US" sz="2400" dirty="0"/>
              <a:t>REGISTER NO:</a:t>
            </a:r>
            <a:r>
              <a:rPr lang="en-IN" sz="2400" dirty="0"/>
              <a:t> 312200856</a:t>
            </a:r>
            <a:endParaRPr lang="en-US" sz="2400" dirty="0"/>
          </a:p>
          <a:p>
            <a:r>
              <a:rPr lang="en-US" sz="2400" dirty="0"/>
              <a:t>DEPARTMENT:</a:t>
            </a:r>
            <a:r>
              <a:rPr lang="en-IN" sz="2400" dirty="0"/>
              <a:t> </a:t>
            </a:r>
            <a:r>
              <a:rPr lang="en-IN" sz="2400" dirty="0" err="1"/>
              <a:t>B.Com</a:t>
            </a:r>
            <a:r>
              <a:rPr lang="en-IN" sz="2400" dirty="0"/>
              <a:t> General </a:t>
            </a:r>
            <a:endParaRPr lang="en-US" sz="2400" dirty="0"/>
          </a:p>
          <a:p>
            <a:r>
              <a:rPr lang="en-US" sz="2400" dirty="0"/>
              <a:t>COLLEGE</a:t>
            </a:r>
            <a:r>
              <a:rPr lang="en-IN" sz="2400" dirty="0"/>
              <a:t>: </a:t>
            </a:r>
            <a:r>
              <a:rPr lang="en-IN" sz="2400" dirty="0" err="1"/>
              <a:t>Pachaiyappas</a:t>
            </a:r>
            <a:r>
              <a:rPr lang="en-IN"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8" name="TextBox 17">
            <a:extLst>
              <a:ext uri="{FF2B5EF4-FFF2-40B4-BE49-F238E27FC236}">
                <a16:creationId xmlns:a16="http://schemas.microsoft.com/office/drawing/2014/main" id="{EB736436-0CC2-2A56-A0E0-C364DFBB86B6}"/>
              </a:ext>
            </a:extLst>
          </p:cNvPr>
          <p:cNvSpPr txBox="1"/>
          <p:nvPr/>
        </p:nvSpPr>
        <p:spPr>
          <a:xfrm flipH="1">
            <a:off x="2469785" y="2121619"/>
            <a:ext cx="5941780" cy="369332"/>
          </a:xfrm>
          <a:prstGeom prst="rect">
            <a:avLst/>
          </a:prstGeom>
          <a:noFill/>
        </p:spPr>
        <p:txBody>
          <a:bodyPr wrap="square" rtlCol="0">
            <a:spAutoFit/>
          </a:bodyPr>
          <a:lstStyle/>
          <a:p>
            <a:pPr algn="l"/>
            <a:r>
              <a:rPr lang="en-IN" b="1" dirty="0"/>
              <a:t>Employee performance Analysis using excel </a:t>
            </a:r>
            <a:endParaRPr lang="en-US" b="1" dirty="0"/>
          </a:p>
        </p:txBody>
      </p:sp>
      <p:sp>
        <p:nvSpPr>
          <p:cNvPr id="19" name="TextBox 18">
            <a:extLst>
              <a:ext uri="{FF2B5EF4-FFF2-40B4-BE49-F238E27FC236}">
                <a16:creationId xmlns:a16="http://schemas.microsoft.com/office/drawing/2014/main" id="{800B6460-32F3-D7CE-63D3-E23C2923FD6A}"/>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0950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2"/>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F55EB2C-DC03-2B86-59B5-39DBF2B34BC3}"/>
              </a:ext>
            </a:extLst>
          </p:cNvPr>
          <p:cNvSpPr txBox="1"/>
          <p:nvPr/>
        </p:nvSpPr>
        <p:spPr>
          <a:xfrm>
            <a:off x="5253317" y="2528047"/>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komathisanthanam7@gmail.com</cp:lastModifiedBy>
  <cp:revision>22</cp:revision>
  <dcterms:created xsi:type="dcterms:W3CDTF">2024-03-29T15:07:22Z</dcterms:created>
  <dcterms:modified xsi:type="dcterms:W3CDTF">2024-08-31T10:43:49Z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