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9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6645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7739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3138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5995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355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8380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9269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2891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6245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168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1558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1290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5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0692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7973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862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3247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0665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315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125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2619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2225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7333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5770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5839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1384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 KOMATHI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28(D140BD14086B68180C84B38C9F821B61)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6346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1524000" y="1219200"/>
            <a:ext cx="64770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3293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4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5" name="矩形"/>
          <p:cNvSpPr>
            <a:spLocks/>
          </p:cNvSpPr>
          <p:nvPr/>
        </p:nvSpPr>
        <p:spPr>
          <a:xfrm rot="0">
            <a:off x="4334203" y="1371600"/>
            <a:ext cx="3590597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4960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219200" y="1524000"/>
            <a:ext cx="7924800" cy="335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5343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0794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181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539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14400" y="1447801"/>
            <a:ext cx="617220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201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1676400" y="2133600"/>
            <a:ext cx="21335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316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133600" y="2667000"/>
            <a:ext cx="662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344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838200" y="1600200"/>
            <a:ext cx="8305800" cy="4154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3891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0" y="3200400"/>
            <a:ext cx="8839200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1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2024-09-20T06:10:13Z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